
<file path=[Content_Types].xml><?xml version="1.0" encoding="utf-8"?>
<Types xmlns="http://schemas.openxmlformats.org/package/2006/content-types">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Default Extension="ti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52.xml" ContentType="application/vnd.openxmlformats-officedocument.customXmlProperties+xml"/>
  <Override PartName="/customXml/itemProps53.xml" ContentType="application/vnd.openxmlformats-officedocument.customXmlProperties+xml"/>
  <Override PartName="/customXml/itemProps54.xml" ContentType="application/vnd.openxmlformats-officedocument.customXmlProperties+xml"/>
  <Override PartName="/customXml/itemProps55.xml" ContentType="application/vnd.openxmlformats-officedocument.customXmlProperties+xml"/>
  <Override PartName="/customXml/itemProps56.xml" ContentType="application/vnd.openxmlformats-officedocument.customXmlProperties+xml"/>
  <Override PartName="/customXml/itemProps57.xml" ContentType="application/vnd.openxmlformats-officedocument.customXmlProperties+xml"/>
  <Override PartName="/customXml/itemProps58.xml" ContentType="application/vnd.openxmlformats-officedocument.customXmlProperties+xml"/>
  <Override PartName="/customXml/itemProps59.xml" ContentType="application/vnd.openxmlformats-officedocument.customXmlProperties+xml"/>
  <Override PartName="/customXml/itemProps60.xml" ContentType="application/vnd.openxmlformats-officedocument.customXmlProperties+xml"/>
  <Override PartName="/customXml/itemProps61.xml" ContentType="application/vnd.openxmlformats-officedocument.customXmlProperties+xml"/>
  <Override PartName="/customXml/itemProps62.xml" ContentType="application/vnd.openxmlformats-officedocument.customXmlProperties+xml"/>
  <Override PartName="/customXml/itemProps63.xml" ContentType="application/vnd.openxmlformats-officedocument.customXmlProperties+xml"/>
  <Override PartName="/customXml/itemProps64.xml" ContentType="application/vnd.openxmlformats-officedocument.customXmlProperties+xml"/>
  <Override PartName="/customXml/itemProps65.xml" ContentType="application/vnd.openxmlformats-officedocument.customXmlProperties+xml"/>
  <Override PartName="/customXml/itemProps66.xml" ContentType="application/vnd.openxmlformats-officedocument.customXmlProperties+xml"/>
  <Override PartName="/customXml/itemProps67.xml" ContentType="application/vnd.openxmlformats-officedocument.customXmlProperties+xml"/>
  <Override PartName="/customXml/itemProps68.xml" ContentType="application/vnd.openxmlformats-officedocument.customXmlProperties+xml"/>
  <Override PartName="/customXml/itemProps69.xml" ContentType="application/vnd.openxmlformats-officedocument.customXmlProperties+xml"/>
  <Override PartName="/customXml/itemProps70.xml" ContentType="application/vnd.openxmlformats-officedocument.customXmlProperties+xml"/>
  <Override PartName="/customXml/itemProps71.xml" ContentType="application/vnd.openxmlformats-officedocument.customXmlProperties+xml"/>
  <Override PartName="/customXml/itemProps72.xml" ContentType="application/vnd.openxmlformats-officedocument.customXmlProperties+xml"/>
  <Override PartName="/customXml/itemProps73.xml" ContentType="application/vnd.openxmlformats-officedocument.customXmlProperties+xml"/>
  <Override PartName="/customXml/itemProps74.xml" ContentType="application/vnd.openxmlformats-officedocument.customXmlProperties+xml"/>
  <Override PartName="/customXml/itemProps75.xml" ContentType="application/vnd.openxmlformats-officedocument.customXmlProperties+xml"/>
  <Override PartName="/customXml/itemProps76.xml" ContentType="application/vnd.openxmlformats-officedocument.customXmlProperties+xml"/>
  <Override PartName="/customXml/itemProps77.xml" ContentType="application/vnd.openxmlformats-officedocument.customXmlProperties+xml"/>
  <Override PartName="/customXml/itemProps78.xml" ContentType="application/vnd.openxmlformats-officedocument.customXmlProperties+xml"/>
  <Override PartName="/customXml/itemProps79.xml" ContentType="application/vnd.openxmlformats-officedocument.customXmlProperties+xml"/>
  <Override PartName="/customXml/itemProps80.xml" ContentType="application/vnd.openxmlformats-officedocument.customXmlProperties+xml"/>
  <Override PartName="/customXml/itemProps81.xml" ContentType="application/vnd.openxmlformats-officedocument.customXmlProperties+xml"/>
  <Override PartName="/customXml/itemProps82.xml" ContentType="application/vnd.openxmlformats-officedocument.customXmlProperties+xml"/>
  <Override PartName="/customXml/itemProps83.xml" ContentType="application/vnd.openxmlformats-officedocument.customXmlProperties+xml"/>
  <Override PartName="/customXml/itemProps84.xml" ContentType="application/vnd.openxmlformats-officedocument.customXmlProperties+xml"/>
  <Override PartName="/customXml/itemProps85.xml" ContentType="application/vnd.openxmlformats-officedocument.customXmlProperties+xml"/>
  <Override PartName="/customXml/itemProps86.xml" ContentType="application/vnd.openxmlformats-officedocument.customXmlProperties+xml"/>
  <Override PartName="/customXml/itemProps87.xml" ContentType="application/vnd.openxmlformats-officedocument.customXmlProperties+xml"/>
  <Override PartName="/customXml/itemProps88.xml" ContentType="application/vnd.openxmlformats-officedocument.customXmlProperties+xml"/>
  <Override PartName="/customXml/itemProps89.xml" ContentType="application/vnd.openxmlformats-officedocument.customXmlProperties+xml"/>
  <Override PartName="/customXml/itemProps90.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91"/>
  </p:sldMasterIdLst>
  <p:sldIdLst>
    <p:sldId id="256" r:id="rId92"/>
  </p:sldIdLst>
  <p:sldSz cx="42775188" cy="30230763"/>
  <p:notesSz cx="7010400" cy="9296400"/>
  <p:defaultTextStyle>
    <a:defPPr>
      <a:defRPr lang="en-US"/>
    </a:defPPr>
    <a:lvl1pPr algn="l" rtl="0" eaLnBrk="0" fontAlgn="base" hangingPunct="0">
      <a:spcBef>
        <a:spcPct val="0"/>
      </a:spcBef>
      <a:spcAft>
        <a:spcPct val="0"/>
      </a:spcAft>
      <a:defRPr sz="2365" kern="1200">
        <a:solidFill>
          <a:schemeClr val="tx1"/>
        </a:solidFill>
        <a:latin typeface="Arial" panose="020B0604020202020204" pitchFamily="34" charset="0"/>
        <a:ea typeface="ヒラギノ角ゴ Pro W3" pitchFamily="1" charset="-128"/>
        <a:cs typeface="+mn-cs"/>
      </a:defRPr>
    </a:lvl1pPr>
    <a:lvl2pPr marL="450525" algn="l" rtl="0" eaLnBrk="0" fontAlgn="base" hangingPunct="0">
      <a:spcBef>
        <a:spcPct val="0"/>
      </a:spcBef>
      <a:spcAft>
        <a:spcPct val="0"/>
      </a:spcAft>
      <a:defRPr sz="2365" kern="1200">
        <a:solidFill>
          <a:schemeClr val="tx1"/>
        </a:solidFill>
        <a:latin typeface="Arial" panose="020B0604020202020204" pitchFamily="34" charset="0"/>
        <a:ea typeface="ヒラギノ角ゴ Pro W3" pitchFamily="1" charset="-128"/>
        <a:cs typeface="+mn-cs"/>
      </a:defRPr>
    </a:lvl2pPr>
    <a:lvl3pPr marL="901049" algn="l" rtl="0" eaLnBrk="0" fontAlgn="base" hangingPunct="0">
      <a:spcBef>
        <a:spcPct val="0"/>
      </a:spcBef>
      <a:spcAft>
        <a:spcPct val="0"/>
      </a:spcAft>
      <a:defRPr sz="2365" kern="1200">
        <a:solidFill>
          <a:schemeClr val="tx1"/>
        </a:solidFill>
        <a:latin typeface="Arial" panose="020B0604020202020204" pitchFamily="34" charset="0"/>
        <a:ea typeface="ヒラギノ角ゴ Pro W3" pitchFamily="1" charset="-128"/>
        <a:cs typeface="+mn-cs"/>
      </a:defRPr>
    </a:lvl3pPr>
    <a:lvl4pPr marL="1351575" algn="l" rtl="0" eaLnBrk="0" fontAlgn="base" hangingPunct="0">
      <a:spcBef>
        <a:spcPct val="0"/>
      </a:spcBef>
      <a:spcAft>
        <a:spcPct val="0"/>
      </a:spcAft>
      <a:defRPr sz="2365" kern="1200">
        <a:solidFill>
          <a:schemeClr val="tx1"/>
        </a:solidFill>
        <a:latin typeface="Arial" panose="020B0604020202020204" pitchFamily="34" charset="0"/>
        <a:ea typeface="ヒラギノ角ゴ Pro W3" pitchFamily="1" charset="-128"/>
        <a:cs typeface="+mn-cs"/>
      </a:defRPr>
    </a:lvl4pPr>
    <a:lvl5pPr marL="1802096" algn="l" rtl="0" eaLnBrk="0" fontAlgn="base" hangingPunct="0">
      <a:spcBef>
        <a:spcPct val="0"/>
      </a:spcBef>
      <a:spcAft>
        <a:spcPct val="0"/>
      </a:spcAft>
      <a:defRPr sz="2365" kern="1200">
        <a:solidFill>
          <a:schemeClr val="tx1"/>
        </a:solidFill>
        <a:latin typeface="Arial" panose="020B0604020202020204" pitchFamily="34" charset="0"/>
        <a:ea typeface="ヒラギノ角ゴ Pro W3" pitchFamily="1" charset="-128"/>
        <a:cs typeface="+mn-cs"/>
      </a:defRPr>
    </a:lvl5pPr>
    <a:lvl6pPr marL="2252622" algn="l" defTabSz="901049" rtl="0" eaLnBrk="1" latinLnBrk="0" hangingPunct="1">
      <a:defRPr sz="2365" kern="1200">
        <a:solidFill>
          <a:schemeClr val="tx1"/>
        </a:solidFill>
        <a:latin typeface="Arial" panose="020B0604020202020204" pitchFamily="34" charset="0"/>
        <a:ea typeface="ヒラギノ角ゴ Pro W3" pitchFamily="1" charset="-128"/>
        <a:cs typeface="+mn-cs"/>
      </a:defRPr>
    </a:lvl6pPr>
    <a:lvl7pPr marL="2703145" algn="l" defTabSz="901049" rtl="0" eaLnBrk="1" latinLnBrk="0" hangingPunct="1">
      <a:defRPr sz="2365" kern="1200">
        <a:solidFill>
          <a:schemeClr val="tx1"/>
        </a:solidFill>
        <a:latin typeface="Arial" panose="020B0604020202020204" pitchFamily="34" charset="0"/>
        <a:ea typeface="ヒラギノ角ゴ Pro W3" pitchFamily="1" charset="-128"/>
        <a:cs typeface="+mn-cs"/>
      </a:defRPr>
    </a:lvl7pPr>
    <a:lvl8pPr marL="3153670" algn="l" defTabSz="901049" rtl="0" eaLnBrk="1" latinLnBrk="0" hangingPunct="1">
      <a:defRPr sz="2365" kern="1200">
        <a:solidFill>
          <a:schemeClr val="tx1"/>
        </a:solidFill>
        <a:latin typeface="Arial" panose="020B0604020202020204" pitchFamily="34" charset="0"/>
        <a:ea typeface="ヒラギノ角ゴ Pro W3" pitchFamily="1" charset="-128"/>
        <a:cs typeface="+mn-cs"/>
      </a:defRPr>
    </a:lvl8pPr>
    <a:lvl9pPr marL="3604194" algn="l" defTabSz="901049" rtl="0" eaLnBrk="1" latinLnBrk="0" hangingPunct="1">
      <a:defRPr sz="2365" kern="1200">
        <a:solidFill>
          <a:schemeClr val="tx1"/>
        </a:solidFill>
        <a:latin typeface="Arial" panose="020B0604020202020204" pitchFamily="34" charset="0"/>
        <a:ea typeface="ヒラギノ角ゴ Pro W3" pitchFamily="1" charset="-128"/>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8B1E41"/>
    <a:srgbClr val="009900"/>
    <a:srgbClr val="FFFF99"/>
    <a:srgbClr val="FF9999"/>
    <a:srgbClr val="FF7C80"/>
    <a:srgbClr val="0000FF"/>
    <a:srgbClr val="00B050"/>
    <a:srgbClr val="00673E"/>
    <a:srgbClr val="33CC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8242" autoAdjust="0"/>
    <p:restoredTop sz="94660"/>
  </p:normalViewPr>
  <p:slideViewPr>
    <p:cSldViewPr>
      <p:cViewPr>
        <p:scale>
          <a:sx n="49" d="100"/>
          <a:sy n="49" d="100"/>
        </p:scale>
        <p:origin x="21" y="-4239"/>
      </p:cViewPr>
      <p:guideLst/>
    </p:cSldViewPr>
  </p:slideViewPr>
  <p:outlineViewPr>
    <p:cViewPr>
      <p:scale>
        <a:sx n="33" d="100"/>
        <a:sy n="33" d="100"/>
      </p:scale>
      <p:origin x="0" y="0"/>
    </p:cViewPr>
  </p:outlineViewPr>
  <p:notesTextViewPr>
    <p:cViewPr>
      <p:scale>
        <a:sx n="3" d="2"/>
        <a:sy n="3" d="2"/>
      </p:scale>
      <p:origin x="0" y="0"/>
    </p:cViewPr>
  </p:notesTextViewPr>
  <p:gridSpacing cx="36576" cy="36576"/>
</p:viewPr>
</file>

<file path=ppt/_rels/presentation.xml.rels><?xml version="1.0" encoding="UTF-8" standalone="yes"?>
<Relationships xmlns="http://schemas.openxmlformats.org/package/2006/relationships"><Relationship Id="rId26" Type="http://schemas.openxmlformats.org/officeDocument/2006/relationships/customXml" Target="../customXml/item26.xml"/><Relationship Id="rId21" Type="http://schemas.openxmlformats.org/officeDocument/2006/relationships/customXml" Target="../customXml/item21.xml"/><Relationship Id="rId42" Type="http://schemas.openxmlformats.org/officeDocument/2006/relationships/customXml" Target="../customXml/item42.xml"/><Relationship Id="rId47" Type="http://schemas.openxmlformats.org/officeDocument/2006/relationships/customXml" Target="../customXml/item47.xml"/><Relationship Id="rId63" Type="http://schemas.openxmlformats.org/officeDocument/2006/relationships/customXml" Target="../customXml/item63.xml"/><Relationship Id="rId68" Type="http://schemas.openxmlformats.org/officeDocument/2006/relationships/customXml" Target="../customXml/item68.xml"/><Relationship Id="rId84" Type="http://schemas.openxmlformats.org/officeDocument/2006/relationships/customXml" Target="../customXml/item84.xml"/><Relationship Id="rId89" Type="http://schemas.openxmlformats.org/officeDocument/2006/relationships/customXml" Target="../customXml/item89.xml"/><Relationship Id="rId16" Type="http://schemas.openxmlformats.org/officeDocument/2006/relationships/customXml" Target="../customXml/item16.xml"/><Relationship Id="rId11" Type="http://schemas.openxmlformats.org/officeDocument/2006/relationships/customXml" Target="../customXml/item11.xml"/><Relationship Id="rId32" Type="http://schemas.openxmlformats.org/officeDocument/2006/relationships/customXml" Target="../customXml/item32.xml"/><Relationship Id="rId37" Type="http://schemas.openxmlformats.org/officeDocument/2006/relationships/customXml" Target="../customXml/item37.xml"/><Relationship Id="rId53" Type="http://schemas.openxmlformats.org/officeDocument/2006/relationships/customXml" Target="../customXml/item53.xml"/><Relationship Id="rId58" Type="http://schemas.openxmlformats.org/officeDocument/2006/relationships/customXml" Target="../customXml/item58.xml"/><Relationship Id="rId74" Type="http://schemas.openxmlformats.org/officeDocument/2006/relationships/customXml" Target="../customXml/item74.xml"/><Relationship Id="rId79" Type="http://schemas.openxmlformats.org/officeDocument/2006/relationships/customXml" Target="../customXml/item79.xml"/><Relationship Id="rId5" Type="http://schemas.openxmlformats.org/officeDocument/2006/relationships/customXml" Target="../customXml/item5.xml"/><Relationship Id="rId90" Type="http://schemas.openxmlformats.org/officeDocument/2006/relationships/customXml" Target="../customXml/item90.xml"/><Relationship Id="rId95" Type="http://schemas.openxmlformats.org/officeDocument/2006/relationships/theme" Target="theme/theme1.xml"/><Relationship Id="rId22" Type="http://schemas.openxmlformats.org/officeDocument/2006/relationships/customXml" Target="../customXml/item22.xml"/><Relationship Id="rId27" Type="http://schemas.openxmlformats.org/officeDocument/2006/relationships/customXml" Target="../customXml/item27.xml"/><Relationship Id="rId43" Type="http://schemas.openxmlformats.org/officeDocument/2006/relationships/customXml" Target="../customXml/item43.xml"/><Relationship Id="rId48" Type="http://schemas.openxmlformats.org/officeDocument/2006/relationships/customXml" Target="../customXml/item48.xml"/><Relationship Id="rId64" Type="http://schemas.openxmlformats.org/officeDocument/2006/relationships/customXml" Target="../customXml/item64.xml"/><Relationship Id="rId69" Type="http://schemas.openxmlformats.org/officeDocument/2006/relationships/customXml" Target="../customXml/item69.xml"/><Relationship Id="rId8" Type="http://schemas.openxmlformats.org/officeDocument/2006/relationships/customXml" Target="../customXml/item8.xml"/><Relationship Id="rId51" Type="http://schemas.openxmlformats.org/officeDocument/2006/relationships/customXml" Target="../customXml/item51.xml"/><Relationship Id="rId72" Type="http://schemas.openxmlformats.org/officeDocument/2006/relationships/customXml" Target="../customXml/item72.xml"/><Relationship Id="rId80" Type="http://schemas.openxmlformats.org/officeDocument/2006/relationships/customXml" Target="../customXml/item80.xml"/><Relationship Id="rId85" Type="http://schemas.openxmlformats.org/officeDocument/2006/relationships/customXml" Target="../customXml/item85.xml"/><Relationship Id="rId93"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customXml" Target="../customXml/item33.xml"/><Relationship Id="rId38" Type="http://schemas.openxmlformats.org/officeDocument/2006/relationships/customXml" Target="../customXml/item38.xml"/><Relationship Id="rId46" Type="http://schemas.openxmlformats.org/officeDocument/2006/relationships/customXml" Target="../customXml/item46.xml"/><Relationship Id="rId59" Type="http://schemas.openxmlformats.org/officeDocument/2006/relationships/customXml" Target="../customXml/item59.xml"/><Relationship Id="rId67" Type="http://schemas.openxmlformats.org/officeDocument/2006/relationships/customXml" Target="../customXml/item67.xml"/><Relationship Id="rId20" Type="http://schemas.openxmlformats.org/officeDocument/2006/relationships/customXml" Target="../customXml/item20.xml"/><Relationship Id="rId41" Type="http://schemas.openxmlformats.org/officeDocument/2006/relationships/customXml" Target="../customXml/item41.xml"/><Relationship Id="rId54" Type="http://schemas.openxmlformats.org/officeDocument/2006/relationships/customXml" Target="../customXml/item54.xml"/><Relationship Id="rId62" Type="http://schemas.openxmlformats.org/officeDocument/2006/relationships/customXml" Target="../customXml/item62.xml"/><Relationship Id="rId70" Type="http://schemas.openxmlformats.org/officeDocument/2006/relationships/customXml" Target="../customXml/item70.xml"/><Relationship Id="rId75" Type="http://schemas.openxmlformats.org/officeDocument/2006/relationships/customXml" Target="../customXml/item75.xml"/><Relationship Id="rId83" Type="http://schemas.openxmlformats.org/officeDocument/2006/relationships/customXml" Target="../customXml/item83.xml"/><Relationship Id="rId88" Type="http://schemas.openxmlformats.org/officeDocument/2006/relationships/customXml" Target="../customXml/item88.xml"/><Relationship Id="rId91" Type="http://schemas.openxmlformats.org/officeDocument/2006/relationships/slideMaster" Target="slideMasters/slideMaster1.xml"/><Relationship Id="rId9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customXml" Target="../customXml/item36.xml"/><Relationship Id="rId49" Type="http://schemas.openxmlformats.org/officeDocument/2006/relationships/customXml" Target="../customXml/item49.xml"/><Relationship Id="rId57" Type="http://schemas.openxmlformats.org/officeDocument/2006/relationships/customXml" Target="../customXml/item57.xml"/><Relationship Id="rId10" Type="http://schemas.openxmlformats.org/officeDocument/2006/relationships/customXml" Target="../customXml/item10.xml"/><Relationship Id="rId31" Type="http://schemas.openxmlformats.org/officeDocument/2006/relationships/customXml" Target="../customXml/item31.xml"/><Relationship Id="rId44" Type="http://schemas.openxmlformats.org/officeDocument/2006/relationships/customXml" Target="../customXml/item44.xml"/><Relationship Id="rId52" Type="http://schemas.openxmlformats.org/officeDocument/2006/relationships/customXml" Target="../customXml/item52.xml"/><Relationship Id="rId60" Type="http://schemas.openxmlformats.org/officeDocument/2006/relationships/customXml" Target="../customXml/item60.xml"/><Relationship Id="rId65" Type="http://schemas.openxmlformats.org/officeDocument/2006/relationships/customXml" Target="../customXml/item65.xml"/><Relationship Id="rId73" Type="http://schemas.openxmlformats.org/officeDocument/2006/relationships/customXml" Target="../customXml/item73.xml"/><Relationship Id="rId78" Type="http://schemas.openxmlformats.org/officeDocument/2006/relationships/customXml" Target="../customXml/item78.xml"/><Relationship Id="rId81" Type="http://schemas.openxmlformats.org/officeDocument/2006/relationships/customXml" Target="../customXml/item81.xml"/><Relationship Id="rId86" Type="http://schemas.openxmlformats.org/officeDocument/2006/relationships/customXml" Target="../customXml/item86.xml"/><Relationship Id="rId94"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customXml" Target="../customXml/item9.xml"/><Relationship Id="rId13" Type="http://schemas.openxmlformats.org/officeDocument/2006/relationships/customXml" Target="../customXml/item13.xml"/><Relationship Id="rId18" Type="http://schemas.openxmlformats.org/officeDocument/2006/relationships/customXml" Target="../customXml/item18.xml"/><Relationship Id="rId39" Type="http://schemas.openxmlformats.org/officeDocument/2006/relationships/customXml" Target="../customXml/item39.xml"/><Relationship Id="rId34" Type="http://schemas.openxmlformats.org/officeDocument/2006/relationships/customXml" Target="../customXml/item34.xml"/><Relationship Id="rId50" Type="http://schemas.openxmlformats.org/officeDocument/2006/relationships/customXml" Target="../customXml/item50.xml"/><Relationship Id="rId55" Type="http://schemas.openxmlformats.org/officeDocument/2006/relationships/customXml" Target="../customXml/item55.xml"/><Relationship Id="rId76" Type="http://schemas.openxmlformats.org/officeDocument/2006/relationships/customXml" Target="../customXml/item76.xml"/><Relationship Id="rId7" Type="http://schemas.openxmlformats.org/officeDocument/2006/relationships/customXml" Target="../customXml/item7.xml"/><Relationship Id="rId71" Type="http://schemas.openxmlformats.org/officeDocument/2006/relationships/customXml" Target="../customXml/item71.xml"/><Relationship Id="rId92" Type="http://schemas.openxmlformats.org/officeDocument/2006/relationships/slide" Target="slides/slide1.xml"/><Relationship Id="rId2" Type="http://schemas.openxmlformats.org/officeDocument/2006/relationships/customXml" Target="../customXml/item2.xml"/><Relationship Id="rId29" Type="http://schemas.openxmlformats.org/officeDocument/2006/relationships/customXml" Target="../customXml/item29.xml"/><Relationship Id="rId24" Type="http://schemas.openxmlformats.org/officeDocument/2006/relationships/customXml" Target="../customXml/item24.xml"/><Relationship Id="rId40" Type="http://schemas.openxmlformats.org/officeDocument/2006/relationships/customXml" Target="../customXml/item40.xml"/><Relationship Id="rId45" Type="http://schemas.openxmlformats.org/officeDocument/2006/relationships/customXml" Target="../customXml/item45.xml"/><Relationship Id="rId66" Type="http://schemas.openxmlformats.org/officeDocument/2006/relationships/customXml" Target="../customXml/item66.xml"/><Relationship Id="rId87" Type="http://schemas.openxmlformats.org/officeDocument/2006/relationships/customXml" Target="../customXml/item87.xml"/><Relationship Id="rId61" Type="http://schemas.openxmlformats.org/officeDocument/2006/relationships/customXml" Target="../customXml/item61.xml"/><Relationship Id="rId82" Type="http://schemas.openxmlformats.org/officeDocument/2006/relationships/customXml" Target="../customXml/item82.xml"/><Relationship Id="rId19" Type="http://schemas.openxmlformats.org/officeDocument/2006/relationships/customXml" Target="../customXml/item19.xml"/><Relationship Id="rId14" Type="http://schemas.openxmlformats.org/officeDocument/2006/relationships/customXml" Target="../customXml/item14.xml"/><Relationship Id="rId30" Type="http://schemas.openxmlformats.org/officeDocument/2006/relationships/customXml" Target="../customXml/item30.xml"/><Relationship Id="rId35" Type="http://schemas.openxmlformats.org/officeDocument/2006/relationships/customXml" Target="../customXml/item35.xml"/><Relationship Id="rId56" Type="http://schemas.openxmlformats.org/officeDocument/2006/relationships/customXml" Target="../customXml/item56.xml"/><Relationship Id="rId77" Type="http://schemas.openxmlformats.org/officeDocument/2006/relationships/customXml" Target="../customXml/item7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media/image1.jpeg>
</file>

<file path=ppt/media/image3.wmf>
</file>

<file path=ppt/media/image4.tif>
</file>

<file path=ppt/media/image5.tif>
</file>

<file path=ppt/media/image6.jpeg>
</file>

<file path=ppt/media/image7.tif>
</file>

<file path=ppt/media/image8.tif>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2614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83932" y="21161247"/>
            <a:ext cx="25665422" cy="2498820"/>
          </a:xfrm>
          <a:prstGeom prst="rect">
            <a:avLst/>
          </a:prstGeom>
        </p:spPr>
        <p:txBody>
          <a:bodyPr anchor="b"/>
          <a:lstStyle>
            <a:lvl1pPr algn="l">
              <a:defRPr sz="1440" b="1"/>
            </a:lvl1pPr>
          </a:lstStyle>
          <a:p>
            <a:r>
              <a:rPr lang="en-US"/>
              <a:t>Click to edit Master title style</a:t>
            </a:r>
          </a:p>
        </p:txBody>
      </p:sp>
      <p:sp>
        <p:nvSpPr>
          <p:cNvPr id="3" name="Picture Placeholder 2"/>
          <p:cNvSpPr>
            <a:spLocks noGrp="1"/>
          </p:cNvSpPr>
          <p:nvPr>
            <p:ph type="pic" idx="1"/>
          </p:nvPr>
        </p:nvSpPr>
        <p:spPr>
          <a:xfrm>
            <a:off x="8383932" y="2701468"/>
            <a:ext cx="25665422" cy="18137584"/>
          </a:xfrm>
          <a:prstGeom prst="rect">
            <a:avLst/>
          </a:prstGeom>
        </p:spPr>
        <p:txBody>
          <a:bodyPr/>
          <a:lstStyle>
            <a:lvl1pPr marL="0" indent="0">
              <a:buNone/>
              <a:defRPr sz="2304"/>
            </a:lvl1pPr>
            <a:lvl2pPr marL="329301" indent="0">
              <a:buNone/>
              <a:defRPr sz="2017"/>
            </a:lvl2pPr>
            <a:lvl3pPr marL="658602" indent="0">
              <a:buNone/>
              <a:defRPr sz="1729"/>
            </a:lvl3pPr>
            <a:lvl4pPr marL="987903" indent="0">
              <a:buNone/>
              <a:defRPr sz="1440"/>
            </a:lvl4pPr>
            <a:lvl5pPr marL="1317204" indent="0">
              <a:buNone/>
              <a:defRPr sz="1440"/>
            </a:lvl5pPr>
            <a:lvl6pPr marL="1646505" indent="0">
              <a:buNone/>
              <a:defRPr sz="1440"/>
            </a:lvl6pPr>
            <a:lvl7pPr marL="1975806" indent="0">
              <a:buNone/>
              <a:defRPr sz="1440"/>
            </a:lvl7pPr>
            <a:lvl8pPr marL="2305107" indent="0">
              <a:buNone/>
              <a:defRPr sz="1440"/>
            </a:lvl8pPr>
            <a:lvl9pPr marL="2634408" indent="0">
              <a:buNone/>
              <a:defRPr sz="1440"/>
            </a:lvl9pPr>
          </a:lstStyle>
          <a:p>
            <a:pPr lvl="0"/>
            <a:endParaRPr lang="en-US" noProof="0"/>
          </a:p>
        </p:txBody>
      </p:sp>
      <p:sp>
        <p:nvSpPr>
          <p:cNvPr id="4" name="Text Placeholder 3"/>
          <p:cNvSpPr>
            <a:spLocks noGrp="1"/>
          </p:cNvSpPr>
          <p:nvPr>
            <p:ph type="body" sz="half" idx="2"/>
          </p:nvPr>
        </p:nvSpPr>
        <p:spPr>
          <a:xfrm>
            <a:off x="8383932" y="23660065"/>
            <a:ext cx="25665422" cy="3547042"/>
          </a:xfrm>
          <a:prstGeom prst="rect">
            <a:avLst/>
          </a:prstGeom>
        </p:spPr>
        <p:txBody>
          <a:bodyPr/>
          <a:lstStyle>
            <a:lvl1pPr marL="0" indent="0">
              <a:buNone/>
              <a:defRPr sz="1008"/>
            </a:lvl1pPr>
            <a:lvl2pPr marL="329301" indent="0">
              <a:buNone/>
              <a:defRPr sz="864"/>
            </a:lvl2pPr>
            <a:lvl3pPr marL="658602" indent="0">
              <a:buNone/>
              <a:defRPr sz="720"/>
            </a:lvl3pPr>
            <a:lvl4pPr marL="987903" indent="0">
              <a:buNone/>
              <a:defRPr sz="648"/>
            </a:lvl4pPr>
            <a:lvl5pPr marL="1317204" indent="0">
              <a:buNone/>
              <a:defRPr sz="648"/>
            </a:lvl5pPr>
            <a:lvl6pPr marL="1646505" indent="0">
              <a:buNone/>
              <a:defRPr sz="648"/>
            </a:lvl6pPr>
            <a:lvl7pPr marL="1975806" indent="0">
              <a:buNone/>
              <a:defRPr sz="648"/>
            </a:lvl7pPr>
            <a:lvl8pPr marL="2305107" indent="0">
              <a:buNone/>
              <a:defRPr sz="648"/>
            </a:lvl8pPr>
            <a:lvl9pPr marL="2634408" indent="0">
              <a:buNone/>
              <a:defRPr sz="648"/>
            </a:lvl9pPr>
          </a:lstStyle>
          <a:p>
            <a:pPr lvl="0"/>
            <a:r>
              <a:rPr lang="en-US"/>
              <a:t>Click to edit Master text styles</a:t>
            </a:r>
          </a:p>
        </p:txBody>
      </p:sp>
    </p:spTree>
    <p:extLst>
      <p:ext uri="{BB962C8B-B14F-4D97-AF65-F5344CB8AC3E}">
        <p14:creationId xmlns:p14="http://schemas.microsoft.com/office/powerpoint/2010/main" val="3751073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38142" y="1210048"/>
            <a:ext cx="38498907" cy="5038461"/>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38142" y="7053265"/>
            <a:ext cx="38498907" cy="1995119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292256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012326" y="1210051"/>
            <a:ext cx="9624726" cy="25794410"/>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2138144" y="1210051"/>
            <a:ext cx="28725656" cy="2579441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831708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08758" y="9391714"/>
            <a:ext cx="36357672" cy="6478854"/>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6415975" y="17130186"/>
            <a:ext cx="29943251" cy="7726807"/>
          </a:xfrm>
          <a:prstGeom prst="rect">
            <a:avLst/>
          </a:prstGeom>
        </p:spPr>
        <p:txBody>
          <a:bodyPr/>
          <a:lstStyle>
            <a:lvl1pPr marL="0" indent="0" algn="ctr">
              <a:buNone/>
              <a:defRPr/>
            </a:lvl1pPr>
            <a:lvl2pPr marL="329301" indent="0" algn="ctr">
              <a:buNone/>
              <a:defRPr/>
            </a:lvl2pPr>
            <a:lvl3pPr marL="658602" indent="0" algn="ctr">
              <a:buNone/>
              <a:defRPr/>
            </a:lvl3pPr>
            <a:lvl4pPr marL="987903" indent="0" algn="ctr">
              <a:buNone/>
              <a:defRPr/>
            </a:lvl4pPr>
            <a:lvl5pPr marL="1317204" indent="0" algn="ctr">
              <a:buNone/>
              <a:defRPr/>
            </a:lvl5pPr>
            <a:lvl6pPr marL="1646505" indent="0" algn="ctr">
              <a:buNone/>
              <a:defRPr/>
            </a:lvl6pPr>
            <a:lvl7pPr marL="1975806" indent="0" algn="ctr">
              <a:buNone/>
              <a:defRPr/>
            </a:lvl7pPr>
            <a:lvl8pPr marL="2305107" indent="0" algn="ctr">
              <a:buNone/>
              <a:defRPr/>
            </a:lvl8pPr>
            <a:lvl9pPr marL="2634408" indent="0" algn="ctr">
              <a:buNone/>
              <a:defRPr/>
            </a:lvl9pPr>
          </a:lstStyle>
          <a:p>
            <a:r>
              <a:rPr lang="en-US"/>
              <a:t>Click to edit Master subtitle style</a:t>
            </a:r>
          </a:p>
        </p:txBody>
      </p:sp>
    </p:spTree>
    <p:extLst>
      <p:ext uri="{BB962C8B-B14F-4D97-AF65-F5344CB8AC3E}">
        <p14:creationId xmlns:p14="http://schemas.microsoft.com/office/powerpoint/2010/main" val="353713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38142" y="1210048"/>
            <a:ext cx="38498907" cy="5038461"/>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2138142" y="7053265"/>
            <a:ext cx="38498907" cy="1995119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1662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78943" y="19426360"/>
            <a:ext cx="36359220" cy="6003582"/>
          </a:xfrm>
          <a:prstGeom prst="rect">
            <a:avLst/>
          </a:prstGeom>
        </p:spPr>
        <p:txBody>
          <a:bodyPr anchor="t"/>
          <a:lstStyle>
            <a:lvl1pPr algn="l">
              <a:defRPr sz="2881" b="1" cap="all"/>
            </a:lvl1pPr>
          </a:lstStyle>
          <a:p>
            <a:r>
              <a:rPr lang="en-US"/>
              <a:t>Click to edit Master title style</a:t>
            </a:r>
          </a:p>
        </p:txBody>
      </p:sp>
      <p:sp>
        <p:nvSpPr>
          <p:cNvPr id="3" name="Text Placeholder 2"/>
          <p:cNvSpPr>
            <a:spLocks noGrp="1"/>
          </p:cNvSpPr>
          <p:nvPr>
            <p:ph type="body" idx="1"/>
          </p:nvPr>
        </p:nvSpPr>
        <p:spPr>
          <a:xfrm>
            <a:off x="3378943" y="12813379"/>
            <a:ext cx="36359220" cy="6612979"/>
          </a:xfrm>
          <a:prstGeom prst="rect">
            <a:avLst/>
          </a:prstGeom>
        </p:spPr>
        <p:txBody>
          <a:bodyPr anchor="b"/>
          <a:lstStyle>
            <a:lvl1pPr marL="0" indent="0">
              <a:buNone/>
              <a:defRPr sz="1440"/>
            </a:lvl1pPr>
            <a:lvl2pPr marL="329301" indent="0">
              <a:buNone/>
              <a:defRPr sz="1296"/>
            </a:lvl2pPr>
            <a:lvl3pPr marL="658602" indent="0">
              <a:buNone/>
              <a:defRPr sz="1152"/>
            </a:lvl3pPr>
            <a:lvl4pPr marL="987903" indent="0">
              <a:buNone/>
              <a:defRPr sz="1008"/>
            </a:lvl4pPr>
            <a:lvl5pPr marL="1317204" indent="0">
              <a:buNone/>
              <a:defRPr sz="1008"/>
            </a:lvl5pPr>
            <a:lvl6pPr marL="1646505" indent="0">
              <a:buNone/>
              <a:defRPr sz="1008"/>
            </a:lvl6pPr>
            <a:lvl7pPr marL="1975806" indent="0">
              <a:buNone/>
              <a:defRPr sz="1008"/>
            </a:lvl7pPr>
            <a:lvl8pPr marL="2305107" indent="0">
              <a:buNone/>
              <a:defRPr sz="1008"/>
            </a:lvl8pPr>
            <a:lvl9pPr marL="2634408" indent="0">
              <a:buNone/>
              <a:defRPr sz="1008"/>
            </a:lvl9pPr>
          </a:lstStyle>
          <a:p>
            <a:pPr lvl="0"/>
            <a:r>
              <a:rPr lang="en-US"/>
              <a:t>Click to edit Master text styles</a:t>
            </a:r>
          </a:p>
        </p:txBody>
      </p:sp>
    </p:spTree>
    <p:extLst>
      <p:ext uri="{BB962C8B-B14F-4D97-AF65-F5344CB8AC3E}">
        <p14:creationId xmlns:p14="http://schemas.microsoft.com/office/powerpoint/2010/main" val="96301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38142" y="1210048"/>
            <a:ext cx="38498907" cy="5038461"/>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2138141" y="7053265"/>
            <a:ext cx="19175192" cy="19951197"/>
          </a:xfrm>
          <a:prstGeom prst="rect">
            <a:avLst/>
          </a:prstGeom>
        </p:spPr>
        <p:txBody>
          <a:bodyPr/>
          <a:lstStyle>
            <a:lvl1pPr>
              <a:defRPr sz="2017"/>
            </a:lvl1pPr>
            <a:lvl2pPr>
              <a:defRPr sz="1729"/>
            </a:lvl2pPr>
            <a:lvl3pPr>
              <a:defRPr sz="1440"/>
            </a:lvl3pPr>
            <a:lvl4pPr>
              <a:defRPr sz="1296"/>
            </a:lvl4pPr>
            <a:lvl5pPr>
              <a:defRPr sz="1296"/>
            </a:lvl5pPr>
            <a:lvl6pPr>
              <a:defRPr sz="1296"/>
            </a:lvl6pPr>
            <a:lvl7pPr>
              <a:defRPr sz="1296"/>
            </a:lvl7pPr>
            <a:lvl8pPr>
              <a:defRPr sz="1296"/>
            </a:lvl8pPr>
            <a:lvl9pPr>
              <a:defRPr sz="129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1461858" y="7053265"/>
            <a:ext cx="19175192" cy="19951197"/>
          </a:xfrm>
          <a:prstGeom prst="rect">
            <a:avLst/>
          </a:prstGeom>
        </p:spPr>
        <p:txBody>
          <a:bodyPr/>
          <a:lstStyle>
            <a:lvl1pPr>
              <a:defRPr sz="2017"/>
            </a:lvl1pPr>
            <a:lvl2pPr>
              <a:defRPr sz="1729"/>
            </a:lvl2pPr>
            <a:lvl3pPr>
              <a:defRPr sz="1440"/>
            </a:lvl3pPr>
            <a:lvl4pPr>
              <a:defRPr sz="1296"/>
            </a:lvl4pPr>
            <a:lvl5pPr>
              <a:defRPr sz="1296"/>
            </a:lvl5pPr>
            <a:lvl6pPr>
              <a:defRPr sz="1296"/>
            </a:lvl6pPr>
            <a:lvl7pPr>
              <a:defRPr sz="1296"/>
            </a:lvl7pPr>
            <a:lvl8pPr>
              <a:defRPr sz="1296"/>
            </a:lvl8pPr>
            <a:lvl9pPr>
              <a:defRPr sz="129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88372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38142" y="1210048"/>
            <a:ext cx="38498907" cy="5038461"/>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38141" y="6767516"/>
            <a:ext cx="18899801" cy="2819556"/>
          </a:xfrm>
          <a:prstGeom prst="rect">
            <a:avLst/>
          </a:prstGeom>
        </p:spPr>
        <p:txBody>
          <a:bodyPr anchor="b"/>
          <a:lstStyle>
            <a:lvl1pPr marL="0" indent="0">
              <a:buNone/>
              <a:defRPr sz="1729" b="1"/>
            </a:lvl1pPr>
            <a:lvl2pPr marL="329301" indent="0">
              <a:buNone/>
              <a:defRPr sz="1440" b="1"/>
            </a:lvl2pPr>
            <a:lvl3pPr marL="658602" indent="0">
              <a:buNone/>
              <a:defRPr sz="1296" b="1"/>
            </a:lvl3pPr>
            <a:lvl4pPr marL="987903" indent="0">
              <a:buNone/>
              <a:defRPr sz="1152" b="1"/>
            </a:lvl4pPr>
            <a:lvl5pPr marL="1317204" indent="0">
              <a:buNone/>
              <a:defRPr sz="1152" b="1"/>
            </a:lvl5pPr>
            <a:lvl6pPr marL="1646505" indent="0">
              <a:buNone/>
              <a:defRPr sz="1152" b="1"/>
            </a:lvl6pPr>
            <a:lvl7pPr marL="1975806" indent="0">
              <a:buNone/>
              <a:defRPr sz="1152" b="1"/>
            </a:lvl7pPr>
            <a:lvl8pPr marL="2305107" indent="0">
              <a:buNone/>
              <a:defRPr sz="1152" b="1"/>
            </a:lvl8pPr>
            <a:lvl9pPr marL="2634408" indent="0">
              <a:buNone/>
              <a:defRPr sz="1152" b="1"/>
            </a:lvl9pPr>
          </a:lstStyle>
          <a:p>
            <a:pPr lvl="0"/>
            <a:r>
              <a:rPr lang="en-US"/>
              <a:t>Click to edit Master text styles</a:t>
            </a:r>
          </a:p>
        </p:txBody>
      </p:sp>
      <p:sp>
        <p:nvSpPr>
          <p:cNvPr id="4" name="Content Placeholder 3"/>
          <p:cNvSpPr>
            <a:spLocks noGrp="1"/>
          </p:cNvSpPr>
          <p:nvPr>
            <p:ph sz="half" idx="2"/>
          </p:nvPr>
        </p:nvSpPr>
        <p:spPr>
          <a:xfrm>
            <a:off x="2138141" y="9587073"/>
            <a:ext cx="18899801" cy="17417388"/>
          </a:xfrm>
          <a:prstGeom prst="rect">
            <a:avLst/>
          </a:prstGeom>
        </p:spPr>
        <p:txBody>
          <a:bodyPr/>
          <a:lstStyle>
            <a:lvl1pPr>
              <a:defRPr sz="1729"/>
            </a:lvl1pPr>
            <a:lvl2pPr>
              <a:defRPr sz="1440"/>
            </a:lvl2pPr>
            <a:lvl3pPr>
              <a:defRPr sz="1296"/>
            </a:lvl3pPr>
            <a:lvl4pPr>
              <a:defRPr sz="1152"/>
            </a:lvl4pPr>
            <a:lvl5pPr>
              <a:defRPr sz="1152"/>
            </a:lvl5pPr>
            <a:lvl6pPr>
              <a:defRPr sz="1152"/>
            </a:lvl6pPr>
            <a:lvl7pPr>
              <a:defRPr sz="1152"/>
            </a:lvl7pPr>
            <a:lvl8pPr>
              <a:defRPr sz="1152"/>
            </a:lvl8pPr>
            <a:lvl9pPr>
              <a:defRPr sz="115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1729516" y="6767516"/>
            <a:ext cx="18907536" cy="2819556"/>
          </a:xfrm>
          <a:prstGeom prst="rect">
            <a:avLst/>
          </a:prstGeom>
        </p:spPr>
        <p:txBody>
          <a:bodyPr anchor="b"/>
          <a:lstStyle>
            <a:lvl1pPr marL="0" indent="0">
              <a:buNone/>
              <a:defRPr sz="1729" b="1"/>
            </a:lvl1pPr>
            <a:lvl2pPr marL="329301" indent="0">
              <a:buNone/>
              <a:defRPr sz="1440" b="1"/>
            </a:lvl2pPr>
            <a:lvl3pPr marL="658602" indent="0">
              <a:buNone/>
              <a:defRPr sz="1296" b="1"/>
            </a:lvl3pPr>
            <a:lvl4pPr marL="987903" indent="0">
              <a:buNone/>
              <a:defRPr sz="1152" b="1"/>
            </a:lvl4pPr>
            <a:lvl5pPr marL="1317204" indent="0">
              <a:buNone/>
              <a:defRPr sz="1152" b="1"/>
            </a:lvl5pPr>
            <a:lvl6pPr marL="1646505" indent="0">
              <a:buNone/>
              <a:defRPr sz="1152" b="1"/>
            </a:lvl6pPr>
            <a:lvl7pPr marL="1975806" indent="0">
              <a:buNone/>
              <a:defRPr sz="1152" b="1"/>
            </a:lvl7pPr>
            <a:lvl8pPr marL="2305107" indent="0">
              <a:buNone/>
              <a:defRPr sz="1152" b="1"/>
            </a:lvl8pPr>
            <a:lvl9pPr marL="2634408" indent="0">
              <a:buNone/>
              <a:defRPr sz="1152" b="1"/>
            </a:lvl9pPr>
          </a:lstStyle>
          <a:p>
            <a:pPr lvl="0"/>
            <a:r>
              <a:rPr lang="en-US"/>
              <a:t>Click to edit Master text styles</a:t>
            </a:r>
          </a:p>
        </p:txBody>
      </p:sp>
      <p:sp>
        <p:nvSpPr>
          <p:cNvPr id="6" name="Content Placeholder 5"/>
          <p:cNvSpPr>
            <a:spLocks noGrp="1"/>
          </p:cNvSpPr>
          <p:nvPr>
            <p:ph sz="quarter" idx="4"/>
          </p:nvPr>
        </p:nvSpPr>
        <p:spPr>
          <a:xfrm>
            <a:off x="21729516" y="9587073"/>
            <a:ext cx="18907536" cy="17417388"/>
          </a:xfrm>
          <a:prstGeom prst="rect">
            <a:avLst/>
          </a:prstGeom>
        </p:spPr>
        <p:txBody>
          <a:bodyPr/>
          <a:lstStyle>
            <a:lvl1pPr>
              <a:defRPr sz="1729"/>
            </a:lvl1pPr>
            <a:lvl2pPr>
              <a:defRPr sz="1440"/>
            </a:lvl2pPr>
            <a:lvl3pPr>
              <a:defRPr sz="1296"/>
            </a:lvl3pPr>
            <a:lvl4pPr>
              <a:defRPr sz="1152"/>
            </a:lvl4pPr>
            <a:lvl5pPr>
              <a:defRPr sz="1152"/>
            </a:lvl5pPr>
            <a:lvl6pPr>
              <a:defRPr sz="1152"/>
            </a:lvl6pPr>
            <a:lvl7pPr>
              <a:defRPr sz="1152"/>
            </a:lvl7pPr>
            <a:lvl8pPr>
              <a:defRPr sz="1152"/>
            </a:lvl8pPr>
            <a:lvl9pPr>
              <a:defRPr sz="115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778843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38142" y="1210048"/>
            <a:ext cx="38498907" cy="5038461"/>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76345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49790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38140" y="1204216"/>
            <a:ext cx="14072740" cy="5121561"/>
          </a:xfrm>
          <a:prstGeom prst="rect">
            <a:avLst/>
          </a:prstGeom>
        </p:spPr>
        <p:txBody>
          <a:bodyPr anchor="b"/>
          <a:lstStyle>
            <a:lvl1pPr algn="l">
              <a:defRPr sz="1440" b="1"/>
            </a:lvl1pPr>
          </a:lstStyle>
          <a:p>
            <a:r>
              <a:rPr lang="en-US"/>
              <a:t>Click to edit Master title style</a:t>
            </a:r>
          </a:p>
        </p:txBody>
      </p:sp>
      <p:sp>
        <p:nvSpPr>
          <p:cNvPr id="3" name="Content Placeholder 2"/>
          <p:cNvSpPr>
            <a:spLocks noGrp="1"/>
          </p:cNvSpPr>
          <p:nvPr>
            <p:ph idx="1"/>
          </p:nvPr>
        </p:nvSpPr>
        <p:spPr>
          <a:xfrm>
            <a:off x="16724530" y="1204216"/>
            <a:ext cx="23912518" cy="25800242"/>
          </a:xfrm>
          <a:prstGeom prst="rect">
            <a:avLst/>
          </a:prstGeom>
        </p:spPr>
        <p:txBody>
          <a:bodyPr/>
          <a:lstStyle>
            <a:lvl1pPr>
              <a:defRPr sz="2304"/>
            </a:lvl1pPr>
            <a:lvl2pPr>
              <a:defRPr sz="2017"/>
            </a:lvl2pPr>
            <a:lvl3pPr>
              <a:defRPr sz="1729"/>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38140" y="6325777"/>
            <a:ext cx="14072740" cy="20678682"/>
          </a:xfrm>
          <a:prstGeom prst="rect">
            <a:avLst/>
          </a:prstGeom>
        </p:spPr>
        <p:txBody>
          <a:bodyPr/>
          <a:lstStyle>
            <a:lvl1pPr marL="0" indent="0">
              <a:buNone/>
              <a:defRPr sz="1008"/>
            </a:lvl1pPr>
            <a:lvl2pPr marL="329301" indent="0">
              <a:buNone/>
              <a:defRPr sz="864"/>
            </a:lvl2pPr>
            <a:lvl3pPr marL="658602" indent="0">
              <a:buNone/>
              <a:defRPr sz="720"/>
            </a:lvl3pPr>
            <a:lvl4pPr marL="987903" indent="0">
              <a:buNone/>
              <a:defRPr sz="648"/>
            </a:lvl4pPr>
            <a:lvl5pPr marL="1317204" indent="0">
              <a:buNone/>
              <a:defRPr sz="648"/>
            </a:lvl5pPr>
            <a:lvl6pPr marL="1646505" indent="0">
              <a:buNone/>
              <a:defRPr sz="648"/>
            </a:lvl6pPr>
            <a:lvl7pPr marL="1975806" indent="0">
              <a:buNone/>
              <a:defRPr sz="648"/>
            </a:lvl7pPr>
            <a:lvl8pPr marL="2305107" indent="0">
              <a:buNone/>
              <a:defRPr sz="648"/>
            </a:lvl8pPr>
            <a:lvl9pPr marL="2634408" indent="0">
              <a:buNone/>
              <a:defRPr sz="648"/>
            </a:lvl9pPr>
          </a:lstStyle>
          <a:p>
            <a:pPr lvl="0"/>
            <a:r>
              <a:rPr lang="en-US"/>
              <a:t>Click to edit Master text styles</a:t>
            </a:r>
          </a:p>
        </p:txBody>
      </p:sp>
    </p:spTree>
    <p:extLst>
      <p:ext uri="{BB962C8B-B14F-4D97-AF65-F5344CB8AC3E}">
        <p14:creationId xmlns:p14="http://schemas.microsoft.com/office/powerpoint/2010/main" val="2345178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rapezoid 3"/>
          <p:cNvSpPr/>
          <p:nvPr userDrawn="1"/>
        </p:nvSpPr>
        <p:spPr bwMode="auto">
          <a:xfrm flipV="1">
            <a:off x="5569686" y="-2120"/>
            <a:ext cx="37205502" cy="3291116"/>
          </a:xfrm>
          <a:custGeom>
            <a:avLst/>
            <a:gdLst>
              <a:gd name="connsiteX0" fmla="*/ 0 w 36423600"/>
              <a:gd name="connsiteY0" fmla="*/ 3276600 h 3276600"/>
              <a:gd name="connsiteX1" fmla="*/ 819150 w 36423600"/>
              <a:gd name="connsiteY1" fmla="*/ 0 h 3276600"/>
              <a:gd name="connsiteX2" fmla="*/ 35604450 w 36423600"/>
              <a:gd name="connsiteY2" fmla="*/ 0 h 3276600"/>
              <a:gd name="connsiteX3" fmla="*/ 36423600 w 36423600"/>
              <a:gd name="connsiteY3" fmla="*/ 3276600 h 3276600"/>
              <a:gd name="connsiteX4" fmla="*/ 0 w 36423600"/>
              <a:gd name="connsiteY4" fmla="*/ 3276600 h 3276600"/>
              <a:gd name="connsiteX0" fmla="*/ 0 w 36423600"/>
              <a:gd name="connsiteY0" fmla="*/ 3276600 h 3276600"/>
              <a:gd name="connsiteX1" fmla="*/ 819150 w 36423600"/>
              <a:gd name="connsiteY1" fmla="*/ 0 h 3276600"/>
              <a:gd name="connsiteX2" fmla="*/ 35604448 w 36423600"/>
              <a:gd name="connsiteY2" fmla="*/ 0 h 3276600"/>
              <a:gd name="connsiteX3" fmla="*/ 36423600 w 36423600"/>
              <a:gd name="connsiteY3" fmla="*/ 3276600 h 3276600"/>
              <a:gd name="connsiteX4" fmla="*/ 0 w 36423600"/>
              <a:gd name="connsiteY4" fmla="*/ 3276600 h 3276600"/>
              <a:gd name="connsiteX0" fmla="*/ 0 w 36423600"/>
              <a:gd name="connsiteY0" fmla="*/ 3276600 h 3276600"/>
              <a:gd name="connsiteX1" fmla="*/ 819150 w 36423600"/>
              <a:gd name="connsiteY1" fmla="*/ 0 h 3276600"/>
              <a:gd name="connsiteX2" fmla="*/ 36417248 w 36423600"/>
              <a:gd name="connsiteY2" fmla="*/ 0 h 3276600"/>
              <a:gd name="connsiteX3" fmla="*/ 36423600 w 36423600"/>
              <a:gd name="connsiteY3" fmla="*/ 3276600 h 3276600"/>
              <a:gd name="connsiteX4" fmla="*/ 0 w 36423600"/>
              <a:gd name="connsiteY4" fmla="*/ 3276600 h 3276600"/>
              <a:gd name="connsiteX0" fmla="*/ 0 w 36423600"/>
              <a:gd name="connsiteY0" fmla="*/ 3276600 h 3276600"/>
              <a:gd name="connsiteX1" fmla="*/ 2546350 w 36423600"/>
              <a:gd name="connsiteY1" fmla="*/ 0 h 3276600"/>
              <a:gd name="connsiteX2" fmla="*/ 36417248 w 36423600"/>
              <a:gd name="connsiteY2" fmla="*/ 0 h 3276600"/>
              <a:gd name="connsiteX3" fmla="*/ 36423600 w 36423600"/>
              <a:gd name="connsiteY3" fmla="*/ 3276600 h 3276600"/>
              <a:gd name="connsiteX4" fmla="*/ 0 w 36423600"/>
              <a:gd name="connsiteY4" fmla="*/ 3276600 h 3276600"/>
              <a:gd name="connsiteX0" fmla="*/ 0 w 36423600"/>
              <a:gd name="connsiteY0" fmla="*/ 3285067 h 3285067"/>
              <a:gd name="connsiteX1" fmla="*/ 2546350 w 36423600"/>
              <a:gd name="connsiteY1" fmla="*/ 0 h 3285067"/>
              <a:gd name="connsiteX2" fmla="*/ 36417248 w 36423600"/>
              <a:gd name="connsiteY2" fmla="*/ 0 h 3285067"/>
              <a:gd name="connsiteX3" fmla="*/ 36423600 w 36423600"/>
              <a:gd name="connsiteY3" fmla="*/ 3276600 h 3285067"/>
              <a:gd name="connsiteX4" fmla="*/ 0 w 36423600"/>
              <a:gd name="connsiteY4" fmla="*/ 3285067 h 3285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23600" h="3285067">
                <a:moveTo>
                  <a:pt x="0" y="3285067"/>
                </a:moveTo>
                <a:lnTo>
                  <a:pt x="2546350" y="0"/>
                </a:lnTo>
                <a:lnTo>
                  <a:pt x="36417248" y="0"/>
                </a:lnTo>
                <a:cubicBezTo>
                  <a:pt x="36419365" y="1092200"/>
                  <a:pt x="36421483" y="2184400"/>
                  <a:pt x="36423600" y="3276600"/>
                </a:cubicBezTo>
                <a:lnTo>
                  <a:pt x="0" y="3285067"/>
                </a:lnTo>
                <a:close/>
              </a:path>
            </a:pathLst>
          </a:custGeom>
          <a:solidFill>
            <a:srgbClr val="8B1E41"/>
          </a:solidFill>
          <a:ln w="9525" cap="flat" cmpd="sng" algn="ctr">
            <a:noFill/>
            <a:prstDash val="solid"/>
            <a:round/>
            <a:headEnd type="none" w="med" len="med"/>
            <a:tailEnd type="none" w="med" len="med"/>
          </a:ln>
          <a:effectLst/>
          <a:extLst/>
        </p:spPr>
        <p:txBody>
          <a:bodyPr vert="horz" wrap="square" lIns="71845" tIns="35923" rIns="71845" bIns="35923" numCol="1" rtlCol="0" anchor="t" anchorCtr="0" compatLnSpc="1">
            <a:prstTxWarp prst="textNoShape">
              <a:avLst/>
            </a:prstTxWarp>
          </a:bodyPr>
          <a:lstStyle/>
          <a:p>
            <a:pPr marL="0" marR="0" indent="0" algn="l" defTabSz="718428" rtl="0" eaLnBrk="0" fontAlgn="base" latinLnBrk="0" hangingPunct="0">
              <a:lnSpc>
                <a:spcPct val="100000"/>
              </a:lnSpc>
              <a:spcBef>
                <a:spcPct val="0"/>
              </a:spcBef>
              <a:spcAft>
                <a:spcPct val="0"/>
              </a:spcAft>
              <a:buClrTx/>
              <a:buSzTx/>
              <a:buFontTx/>
              <a:buNone/>
              <a:tabLst/>
            </a:pPr>
            <a:endParaRPr kumimoji="0" lang="en-US" sz="1886" b="0" i="0" u="none" strike="noStrike" cap="none" normalizeH="0" baseline="0">
              <a:ln>
                <a:noFill/>
              </a:ln>
              <a:solidFill>
                <a:schemeClr val="tx1"/>
              </a:solidFill>
              <a:effectLst/>
              <a:latin typeface="Arial" charset="0"/>
              <a:ea typeface="ヒラギノ角ゴ Pro W3" pitchFamily="1" charset="-128"/>
            </a:endParaRPr>
          </a:p>
        </p:txBody>
      </p:sp>
      <p:sp>
        <p:nvSpPr>
          <p:cNvPr id="2" name="Trapezoid 1"/>
          <p:cNvSpPr/>
          <p:nvPr userDrawn="1"/>
        </p:nvSpPr>
        <p:spPr bwMode="auto">
          <a:xfrm>
            <a:off x="-8895" y="1"/>
            <a:ext cx="8186020" cy="3288993"/>
          </a:xfrm>
          <a:custGeom>
            <a:avLst/>
            <a:gdLst>
              <a:gd name="connsiteX0" fmla="*/ 0 w 8839200"/>
              <a:gd name="connsiteY0" fmla="*/ 3282951 h 3282951"/>
              <a:gd name="connsiteX1" fmla="*/ 820738 w 8839200"/>
              <a:gd name="connsiteY1" fmla="*/ 0 h 3282951"/>
              <a:gd name="connsiteX2" fmla="*/ 8018462 w 8839200"/>
              <a:gd name="connsiteY2" fmla="*/ 0 h 3282951"/>
              <a:gd name="connsiteX3" fmla="*/ 8839200 w 8839200"/>
              <a:gd name="connsiteY3" fmla="*/ 3282951 h 3282951"/>
              <a:gd name="connsiteX4" fmla="*/ 0 w 8839200"/>
              <a:gd name="connsiteY4" fmla="*/ 3282951 h 3282951"/>
              <a:gd name="connsiteX0" fmla="*/ 0 w 8839200"/>
              <a:gd name="connsiteY0" fmla="*/ 3282951 h 3282951"/>
              <a:gd name="connsiteX1" fmla="*/ 7938 w 8839200"/>
              <a:gd name="connsiteY1" fmla="*/ 0 h 3282951"/>
              <a:gd name="connsiteX2" fmla="*/ 8018462 w 8839200"/>
              <a:gd name="connsiteY2" fmla="*/ 0 h 3282951"/>
              <a:gd name="connsiteX3" fmla="*/ 8839200 w 8839200"/>
              <a:gd name="connsiteY3" fmla="*/ 3282951 h 3282951"/>
              <a:gd name="connsiteX4" fmla="*/ 0 w 8839200"/>
              <a:gd name="connsiteY4" fmla="*/ 3282951 h 3282951"/>
              <a:gd name="connsiteX0" fmla="*/ 0 w 8839200"/>
              <a:gd name="connsiteY0" fmla="*/ 3282951 h 3282951"/>
              <a:gd name="connsiteX1" fmla="*/ 7938 w 8839200"/>
              <a:gd name="connsiteY1" fmla="*/ 0 h 3282951"/>
              <a:gd name="connsiteX2" fmla="*/ 6562195 w 8839200"/>
              <a:gd name="connsiteY2" fmla="*/ 0 h 3282951"/>
              <a:gd name="connsiteX3" fmla="*/ 8839200 w 8839200"/>
              <a:gd name="connsiteY3" fmla="*/ 3282951 h 3282951"/>
              <a:gd name="connsiteX4" fmla="*/ 0 w 8839200"/>
              <a:gd name="connsiteY4" fmla="*/ 3282951 h 3282951"/>
              <a:gd name="connsiteX0" fmla="*/ 0 w 8839200"/>
              <a:gd name="connsiteY0" fmla="*/ 3282951 h 3282951"/>
              <a:gd name="connsiteX1" fmla="*/ 7938 w 8839200"/>
              <a:gd name="connsiteY1" fmla="*/ 0 h 3282951"/>
              <a:gd name="connsiteX2" fmla="*/ 6392862 w 8839200"/>
              <a:gd name="connsiteY2" fmla="*/ 0 h 3282951"/>
              <a:gd name="connsiteX3" fmla="*/ 8839200 w 8839200"/>
              <a:gd name="connsiteY3" fmla="*/ 3282951 h 3282951"/>
              <a:gd name="connsiteX4" fmla="*/ 0 w 8839200"/>
              <a:gd name="connsiteY4" fmla="*/ 3282951 h 3282951"/>
              <a:gd name="connsiteX0" fmla="*/ 0 w 8839200"/>
              <a:gd name="connsiteY0" fmla="*/ 3282951 h 3282951"/>
              <a:gd name="connsiteX1" fmla="*/ 7938 w 8839200"/>
              <a:gd name="connsiteY1" fmla="*/ 0 h 3282951"/>
              <a:gd name="connsiteX2" fmla="*/ 6155795 w 8839200"/>
              <a:gd name="connsiteY2" fmla="*/ 0 h 3282951"/>
              <a:gd name="connsiteX3" fmla="*/ 8839200 w 8839200"/>
              <a:gd name="connsiteY3" fmla="*/ 3282951 h 3282951"/>
              <a:gd name="connsiteX4" fmla="*/ 0 w 8839200"/>
              <a:gd name="connsiteY4" fmla="*/ 3282951 h 3282951"/>
              <a:gd name="connsiteX0" fmla="*/ 0 w 8839200"/>
              <a:gd name="connsiteY0" fmla="*/ 3282951 h 3282951"/>
              <a:gd name="connsiteX1" fmla="*/ 7938 w 8839200"/>
              <a:gd name="connsiteY1" fmla="*/ 0 h 3282951"/>
              <a:gd name="connsiteX2" fmla="*/ 6088062 w 8839200"/>
              <a:gd name="connsiteY2" fmla="*/ 0 h 3282951"/>
              <a:gd name="connsiteX3" fmla="*/ 8839200 w 8839200"/>
              <a:gd name="connsiteY3" fmla="*/ 3282951 h 3282951"/>
              <a:gd name="connsiteX4" fmla="*/ 0 w 8839200"/>
              <a:gd name="connsiteY4" fmla="*/ 3282951 h 3282951"/>
              <a:gd name="connsiteX0" fmla="*/ 0 w 8839200"/>
              <a:gd name="connsiteY0" fmla="*/ 3282951 h 3282951"/>
              <a:gd name="connsiteX1" fmla="*/ 7938 w 8839200"/>
              <a:gd name="connsiteY1" fmla="*/ 0 h 3282951"/>
              <a:gd name="connsiteX2" fmla="*/ 6088062 w 8839200"/>
              <a:gd name="connsiteY2" fmla="*/ 0 h 3282951"/>
              <a:gd name="connsiteX3" fmla="*/ 8839200 w 8839200"/>
              <a:gd name="connsiteY3" fmla="*/ 3282951 h 3282951"/>
              <a:gd name="connsiteX4" fmla="*/ 0 w 8839200"/>
              <a:gd name="connsiteY4" fmla="*/ 3282951 h 3282951"/>
              <a:gd name="connsiteX0" fmla="*/ 25929 w 8865129"/>
              <a:gd name="connsiteY0" fmla="*/ 3282951 h 3282951"/>
              <a:gd name="connsiteX1" fmla="*/ 0 w 8865129"/>
              <a:gd name="connsiteY1" fmla="*/ 0 h 3282951"/>
              <a:gd name="connsiteX2" fmla="*/ 6113991 w 8865129"/>
              <a:gd name="connsiteY2" fmla="*/ 0 h 3282951"/>
              <a:gd name="connsiteX3" fmla="*/ 8865129 w 8865129"/>
              <a:gd name="connsiteY3" fmla="*/ 3282951 h 3282951"/>
              <a:gd name="connsiteX4" fmla="*/ 25929 w 8865129"/>
              <a:gd name="connsiteY4" fmla="*/ 3282951 h 3282951"/>
              <a:gd name="connsiteX0" fmla="*/ 0 w 8874696"/>
              <a:gd name="connsiteY0" fmla="*/ 3282951 h 3282951"/>
              <a:gd name="connsiteX1" fmla="*/ 9567 w 8874696"/>
              <a:gd name="connsiteY1" fmla="*/ 0 h 3282951"/>
              <a:gd name="connsiteX2" fmla="*/ 6123558 w 8874696"/>
              <a:gd name="connsiteY2" fmla="*/ 0 h 3282951"/>
              <a:gd name="connsiteX3" fmla="*/ 8874696 w 8874696"/>
              <a:gd name="connsiteY3" fmla="*/ 3282951 h 3282951"/>
              <a:gd name="connsiteX4" fmla="*/ 0 w 8874696"/>
              <a:gd name="connsiteY4" fmla="*/ 3282951 h 3282951"/>
              <a:gd name="connsiteX0" fmla="*/ 0 w 8803703"/>
              <a:gd name="connsiteY0" fmla="*/ 3282951 h 3282951"/>
              <a:gd name="connsiteX1" fmla="*/ 9567 w 8803703"/>
              <a:gd name="connsiteY1" fmla="*/ 0 h 3282951"/>
              <a:gd name="connsiteX2" fmla="*/ 6123558 w 8803703"/>
              <a:gd name="connsiteY2" fmla="*/ 0 h 3282951"/>
              <a:gd name="connsiteX3" fmla="*/ 8803703 w 8803703"/>
              <a:gd name="connsiteY3" fmla="*/ 3282951 h 3282951"/>
              <a:gd name="connsiteX4" fmla="*/ 0 w 8803703"/>
              <a:gd name="connsiteY4" fmla="*/ 3282951 h 3282951"/>
              <a:gd name="connsiteX0" fmla="*/ 0 w 8803703"/>
              <a:gd name="connsiteY0" fmla="*/ 3282951 h 3282951"/>
              <a:gd name="connsiteX1" fmla="*/ 9567 w 8803703"/>
              <a:gd name="connsiteY1" fmla="*/ 0 h 3282951"/>
              <a:gd name="connsiteX2" fmla="*/ 6052567 w 8803703"/>
              <a:gd name="connsiteY2" fmla="*/ 0 h 3282951"/>
              <a:gd name="connsiteX3" fmla="*/ 8803703 w 8803703"/>
              <a:gd name="connsiteY3" fmla="*/ 3282951 h 3282951"/>
              <a:gd name="connsiteX4" fmla="*/ 0 w 8803703"/>
              <a:gd name="connsiteY4" fmla="*/ 3282951 h 3282951"/>
              <a:gd name="connsiteX0" fmla="*/ 0 w 8803703"/>
              <a:gd name="connsiteY0" fmla="*/ 3282951 h 3282951"/>
              <a:gd name="connsiteX1" fmla="*/ 9567 w 8803703"/>
              <a:gd name="connsiteY1" fmla="*/ 0 h 3282951"/>
              <a:gd name="connsiteX2" fmla="*/ 6017071 w 8803703"/>
              <a:gd name="connsiteY2" fmla="*/ 0 h 3282951"/>
              <a:gd name="connsiteX3" fmla="*/ 8803703 w 8803703"/>
              <a:gd name="connsiteY3" fmla="*/ 3282951 h 3282951"/>
              <a:gd name="connsiteX4" fmla="*/ 0 w 8803703"/>
              <a:gd name="connsiteY4" fmla="*/ 3282951 h 3282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3703" h="3282951">
                <a:moveTo>
                  <a:pt x="0" y="3282951"/>
                </a:moveTo>
                <a:lnTo>
                  <a:pt x="9567" y="0"/>
                </a:lnTo>
                <a:lnTo>
                  <a:pt x="6017071" y="0"/>
                </a:lnTo>
                <a:lnTo>
                  <a:pt x="8803703" y="3282951"/>
                </a:lnTo>
                <a:lnTo>
                  <a:pt x="0" y="3282951"/>
                </a:lnTo>
                <a:close/>
              </a:path>
            </a:pathLst>
          </a:custGeom>
          <a:pattFill prst="dotGrid">
            <a:fgClr>
              <a:srgbClr val="FF6600"/>
            </a:fgClr>
            <a:bgClr>
              <a:schemeClr val="bg1"/>
            </a:bgClr>
          </a:pattFill>
          <a:ln w="9525" cap="flat" cmpd="sng" algn="ctr">
            <a:noFill/>
            <a:prstDash val="solid"/>
            <a:round/>
            <a:headEnd type="none" w="med" len="med"/>
            <a:tailEnd type="none" w="med" len="med"/>
          </a:ln>
          <a:effectLst/>
          <a:extLst/>
        </p:spPr>
        <p:txBody>
          <a:bodyPr vert="horz" wrap="square" lIns="71845" tIns="35923" rIns="71845" bIns="35923" numCol="1" rtlCol="0" anchor="t" anchorCtr="0" compatLnSpc="1">
            <a:prstTxWarp prst="textNoShape">
              <a:avLst/>
            </a:prstTxWarp>
          </a:bodyPr>
          <a:lstStyle/>
          <a:p>
            <a:pPr marL="0" marR="0" indent="0" algn="l" defTabSz="718428" rtl="0" eaLnBrk="0" fontAlgn="base" latinLnBrk="0" hangingPunct="0">
              <a:lnSpc>
                <a:spcPct val="100000"/>
              </a:lnSpc>
              <a:spcBef>
                <a:spcPct val="0"/>
              </a:spcBef>
              <a:spcAft>
                <a:spcPct val="0"/>
              </a:spcAft>
              <a:buClrTx/>
              <a:buSzTx/>
              <a:buFontTx/>
              <a:buNone/>
              <a:tabLst/>
            </a:pPr>
            <a:endParaRPr kumimoji="0" lang="en-US" sz="1886" b="0" i="0" u="none" strike="noStrike" cap="none" normalizeH="0" baseline="0">
              <a:ln>
                <a:noFill/>
              </a:ln>
              <a:solidFill>
                <a:schemeClr val="tx1"/>
              </a:solidFill>
              <a:effectLst/>
              <a:latin typeface="Arial" charset="0"/>
              <a:ea typeface="ヒラギノ角ゴ Pro W3" pitchFamily="1" charset="-128"/>
            </a:endParaRPr>
          </a:p>
        </p:txBody>
      </p:sp>
      <p:cxnSp>
        <p:nvCxnSpPr>
          <p:cNvPr id="9" name="Straight Connector 8"/>
          <p:cNvCxnSpPr/>
          <p:nvPr userDrawn="1"/>
        </p:nvCxnSpPr>
        <p:spPr bwMode="auto">
          <a:xfrm>
            <a:off x="5504319" y="-76340"/>
            <a:ext cx="2747069" cy="3435314"/>
          </a:xfrm>
          <a:prstGeom prst="line">
            <a:avLst/>
          </a:prstGeom>
          <a:solidFill>
            <a:schemeClr val="accent1"/>
          </a:solidFill>
          <a:ln w="76200" cap="flat" cmpd="sng" algn="ctr">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7" name="Picture 6" descr="pp_ord_blanc1.jpg"/>
          <p:cNvPicPr>
            <a:picLocks noChangeAspect="1"/>
          </p:cNvPicPr>
          <p:nvPr userDrawn="1"/>
        </p:nvPicPr>
        <p:blipFill>
          <a:blip r:embed="rId14" cstate="print"/>
          <a:stretch>
            <a:fillRect/>
          </a:stretch>
        </p:blipFill>
        <p:spPr>
          <a:xfrm>
            <a:off x="0" y="3297478"/>
            <a:ext cx="42775188" cy="26941769"/>
          </a:xfrm>
          <a:prstGeom prst="rect">
            <a:avLst/>
          </a:prstGeom>
        </p:spPr>
      </p:pic>
      <p:sp>
        <p:nvSpPr>
          <p:cNvPr id="17" name="Rectangle 235"/>
          <p:cNvSpPr>
            <a:spLocks noChangeArrowheads="1"/>
          </p:cNvSpPr>
          <p:nvPr userDrawn="1"/>
        </p:nvSpPr>
        <p:spPr bwMode="auto">
          <a:xfrm>
            <a:off x="668364" y="29134317"/>
            <a:ext cx="2153613" cy="629808"/>
          </a:xfrm>
          <a:prstGeom prst="rect">
            <a:avLst/>
          </a:prstGeom>
          <a:solidFill>
            <a:srgbClr val="FF6600"/>
          </a:solidFill>
          <a:ln>
            <a:noFill/>
          </a:ln>
          <a:effectLst/>
          <a:extLst/>
        </p:spPr>
        <p:txBody>
          <a:bodyPr wrap="none" anchor="ct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a:defRPr/>
            </a:pPr>
            <a:endParaRPr lang="en-US" sz="1729"/>
          </a:p>
        </p:txBody>
      </p:sp>
      <p:sp>
        <p:nvSpPr>
          <p:cNvPr id="18" name="Text Box 242"/>
          <p:cNvSpPr txBox="1">
            <a:spLocks noChangeArrowheads="1"/>
          </p:cNvSpPr>
          <p:nvPr userDrawn="1"/>
        </p:nvSpPr>
        <p:spPr bwMode="auto">
          <a:xfrm>
            <a:off x="2947194" y="29123989"/>
            <a:ext cx="11659210" cy="6245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a:spcBef>
                <a:spcPts val="0"/>
              </a:spcBef>
              <a:defRPr/>
            </a:pPr>
            <a:r>
              <a:rPr lang="en-US" sz="1729" b="1" dirty="0" smtClean="0">
                <a:solidFill>
                  <a:srgbClr val="8B1E41"/>
                </a:solidFill>
              </a:rPr>
              <a:t>17</a:t>
            </a:r>
            <a:r>
              <a:rPr lang="en-US" sz="1729" b="1" baseline="30000" dirty="0" smtClean="0">
                <a:solidFill>
                  <a:srgbClr val="8B1E41"/>
                </a:solidFill>
              </a:rPr>
              <a:t>th</a:t>
            </a:r>
            <a:r>
              <a:rPr lang="en-US" sz="1729" b="1" baseline="0" dirty="0" smtClean="0">
                <a:solidFill>
                  <a:srgbClr val="8B1E41"/>
                </a:solidFill>
              </a:rPr>
              <a:t> </a:t>
            </a:r>
            <a:r>
              <a:rPr lang="en-US" sz="1729" b="1" dirty="0" smtClean="0">
                <a:solidFill>
                  <a:srgbClr val="8B1E41"/>
                </a:solidFill>
              </a:rPr>
              <a:t>Annual CMAS Conference</a:t>
            </a:r>
            <a:endParaRPr lang="en-US" sz="1729" b="1" dirty="0">
              <a:solidFill>
                <a:srgbClr val="8B1E41"/>
              </a:solidFill>
            </a:endParaRPr>
          </a:p>
          <a:p>
            <a:pPr>
              <a:spcBef>
                <a:spcPts val="0"/>
              </a:spcBef>
              <a:defRPr/>
            </a:pPr>
            <a:r>
              <a:rPr lang="en-US" sz="1729" b="1" dirty="0" smtClean="0">
                <a:solidFill>
                  <a:srgbClr val="8B1E41"/>
                </a:solidFill>
              </a:rPr>
              <a:t>October 22-24, 2018</a:t>
            </a:r>
            <a:endParaRPr lang="en-US" sz="1729" dirty="0">
              <a:solidFill>
                <a:srgbClr val="8B1E41"/>
              </a:solidFill>
            </a:endParaRPr>
          </a:p>
        </p:txBody>
      </p:sp>
      <p:pic>
        <p:nvPicPr>
          <p:cNvPr id="10" name="Picture 9"/>
          <p:cNvPicPr>
            <a:picLocks noChangeAspect="1"/>
          </p:cNvPicPr>
          <p:nvPr userDrawn="1"/>
        </p:nvPicPr>
        <p:blipFill>
          <a:blip r:embed="rId15"/>
          <a:stretch>
            <a:fillRect/>
          </a:stretch>
        </p:blipFill>
        <p:spPr>
          <a:xfrm>
            <a:off x="658998" y="397733"/>
            <a:ext cx="6015262" cy="2487168"/>
          </a:xfrm>
          <a:prstGeom prst="rect">
            <a:avLst/>
          </a:prstGeom>
        </p:spPr>
      </p:pic>
    </p:spTree>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3161519" rtl="0" eaLnBrk="0" fontAlgn="base" hangingPunct="0">
        <a:spcBef>
          <a:spcPct val="0"/>
        </a:spcBef>
        <a:spcAft>
          <a:spcPct val="0"/>
        </a:spcAft>
        <a:defRPr sz="15196">
          <a:solidFill>
            <a:schemeClr val="tx2"/>
          </a:solidFill>
          <a:latin typeface="+mj-lt"/>
          <a:ea typeface="+mj-ea"/>
          <a:cs typeface="+mj-cs"/>
        </a:defRPr>
      </a:lvl1pPr>
      <a:lvl2pPr algn="ctr" defTabSz="3161519" rtl="0" eaLnBrk="0" fontAlgn="base" hangingPunct="0">
        <a:spcBef>
          <a:spcPct val="0"/>
        </a:spcBef>
        <a:spcAft>
          <a:spcPct val="0"/>
        </a:spcAft>
        <a:defRPr sz="15196">
          <a:solidFill>
            <a:schemeClr val="tx2"/>
          </a:solidFill>
          <a:latin typeface="Arial" charset="0"/>
          <a:ea typeface="ヒラギノ角ゴ Pro W3" pitchFamily="1" charset="-128"/>
        </a:defRPr>
      </a:lvl2pPr>
      <a:lvl3pPr algn="ctr" defTabSz="3161519" rtl="0" eaLnBrk="0" fontAlgn="base" hangingPunct="0">
        <a:spcBef>
          <a:spcPct val="0"/>
        </a:spcBef>
        <a:spcAft>
          <a:spcPct val="0"/>
        </a:spcAft>
        <a:defRPr sz="15196">
          <a:solidFill>
            <a:schemeClr val="tx2"/>
          </a:solidFill>
          <a:latin typeface="Arial" charset="0"/>
          <a:ea typeface="ヒラギノ角ゴ Pro W3" pitchFamily="1" charset="-128"/>
        </a:defRPr>
      </a:lvl3pPr>
      <a:lvl4pPr algn="ctr" defTabSz="3161519" rtl="0" eaLnBrk="0" fontAlgn="base" hangingPunct="0">
        <a:spcBef>
          <a:spcPct val="0"/>
        </a:spcBef>
        <a:spcAft>
          <a:spcPct val="0"/>
        </a:spcAft>
        <a:defRPr sz="15196">
          <a:solidFill>
            <a:schemeClr val="tx2"/>
          </a:solidFill>
          <a:latin typeface="Arial" charset="0"/>
          <a:ea typeface="ヒラギノ角ゴ Pro W3" pitchFamily="1" charset="-128"/>
        </a:defRPr>
      </a:lvl4pPr>
      <a:lvl5pPr algn="ctr" defTabSz="3161519" rtl="0" eaLnBrk="0" fontAlgn="base" hangingPunct="0">
        <a:spcBef>
          <a:spcPct val="0"/>
        </a:spcBef>
        <a:spcAft>
          <a:spcPct val="0"/>
        </a:spcAft>
        <a:defRPr sz="15196">
          <a:solidFill>
            <a:schemeClr val="tx2"/>
          </a:solidFill>
          <a:latin typeface="Arial" charset="0"/>
          <a:ea typeface="ヒラギノ角ゴ Pro W3" pitchFamily="1" charset="-128"/>
        </a:defRPr>
      </a:lvl5pPr>
      <a:lvl6pPr marL="329301" algn="ctr" defTabSz="3161519" rtl="0" fontAlgn="base">
        <a:spcBef>
          <a:spcPct val="0"/>
        </a:spcBef>
        <a:spcAft>
          <a:spcPct val="0"/>
        </a:spcAft>
        <a:defRPr sz="15196">
          <a:solidFill>
            <a:schemeClr val="tx2"/>
          </a:solidFill>
          <a:latin typeface="Arial" charset="0"/>
          <a:ea typeface="ヒラギノ角ゴ Pro W3" pitchFamily="1" charset="-128"/>
        </a:defRPr>
      </a:lvl6pPr>
      <a:lvl7pPr marL="658602" algn="ctr" defTabSz="3161519" rtl="0" fontAlgn="base">
        <a:spcBef>
          <a:spcPct val="0"/>
        </a:spcBef>
        <a:spcAft>
          <a:spcPct val="0"/>
        </a:spcAft>
        <a:defRPr sz="15196">
          <a:solidFill>
            <a:schemeClr val="tx2"/>
          </a:solidFill>
          <a:latin typeface="Arial" charset="0"/>
          <a:ea typeface="ヒラギノ角ゴ Pro W3" pitchFamily="1" charset="-128"/>
        </a:defRPr>
      </a:lvl7pPr>
      <a:lvl8pPr marL="987903" algn="ctr" defTabSz="3161519" rtl="0" fontAlgn="base">
        <a:spcBef>
          <a:spcPct val="0"/>
        </a:spcBef>
        <a:spcAft>
          <a:spcPct val="0"/>
        </a:spcAft>
        <a:defRPr sz="15196">
          <a:solidFill>
            <a:schemeClr val="tx2"/>
          </a:solidFill>
          <a:latin typeface="Arial" charset="0"/>
          <a:ea typeface="ヒラギノ角ゴ Pro W3" pitchFamily="1" charset="-128"/>
        </a:defRPr>
      </a:lvl8pPr>
      <a:lvl9pPr marL="1317204" algn="ctr" defTabSz="3161519" rtl="0" fontAlgn="base">
        <a:spcBef>
          <a:spcPct val="0"/>
        </a:spcBef>
        <a:spcAft>
          <a:spcPct val="0"/>
        </a:spcAft>
        <a:defRPr sz="15196">
          <a:solidFill>
            <a:schemeClr val="tx2"/>
          </a:solidFill>
          <a:latin typeface="Arial" charset="0"/>
          <a:ea typeface="ヒラギノ角ゴ Pro W3" pitchFamily="1" charset="-128"/>
        </a:defRPr>
      </a:lvl9pPr>
    </p:titleStyle>
    <p:bodyStyle>
      <a:lvl1pPr marL="1185713" indent="-1185713" algn="l" defTabSz="3161519" rtl="0" eaLnBrk="0" fontAlgn="base" hangingPunct="0">
        <a:spcBef>
          <a:spcPct val="20000"/>
        </a:spcBef>
        <a:spcAft>
          <a:spcPct val="0"/>
        </a:spcAft>
        <a:buChar char="•"/>
        <a:defRPr sz="11092">
          <a:solidFill>
            <a:schemeClr val="tx1"/>
          </a:solidFill>
          <a:latin typeface="+mn-lt"/>
          <a:ea typeface="+mn-ea"/>
          <a:cs typeface="+mn-cs"/>
        </a:defRPr>
      </a:lvl1pPr>
      <a:lvl2pPr marL="2568090" indent="-987903" algn="l" defTabSz="3161519" rtl="0" eaLnBrk="0" fontAlgn="base" hangingPunct="0">
        <a:spcBef>
          <a:spcPct val="20000"/>
        </a:spcBef>
        <a:spcAft>
          <a:spcPct val="0"/>
        </a:spcAft>
        <a:buChar char="–"/>
        <a:defRPr sz="9652">
          <a:solidFill>
            <a:schemeClr val="tx1"/>
          </a:solidFill>
          <a:latin typeface="+mn-lt"/>
          <a:ea typeface="+mn-ea"/>
        </a:defRPr>
      </a:lvl2pPr>
      <a:lvl3pPr marL="3951612" indent="-790094" algn="l" defTabSz="3161519" rtl="0" eaLnBrk="0" fontAlgn="base" hangingPunct="0">
        <a:spcBef>
          <a:spcPct val="20000"/>
        </a:spcBef>
        <a:spcAft>
          <a:spcPct val="0"/>
        </a:spcAft>
        <a:buChar char="•"/>
        <a:defRPr sz="8283">
          <a:solidFill>
            <a:schemeClr val="tx1"/>
          </a:solidFill>
          <a:latin typeface="+mn-lt"/>
          <a:ea typeface="+mn-ea"/>
        </a:defRPr>
      </a:lvl3pPr>
      <a:lvl4pPr marL="5531799" indent="-790094" algn="l" defTabSz="3161519" rtl="0" eaLnBrk="0" fontAlgn="base" hangingPunct="0">
        <a:spcBef>
          <a:spcPct val="20000"/>
        </a:spcBef>
        <a:spcAft>
          <a:spcPct val="0"/>
        </a:spcAft>
        <a:buChar char="–"/>
        <a:defRPr sz="6914">
          <a:solidFill>
            <a:schemeClr val="tx1"/>
          </a:solidFill>
          <a:latin typeface="+mn-lt"/>
          <a:ea typeface="+mn-ea"/>
        </a:defRPr>
      </a:lvl4pPr>
      <a:lvl5pPr marL="7113131" indent="-790094" algn="l" defTabSz="3161519" rtl="0" eaLnBrk="0" fontAlgn="base" hangingPunct="0">
        <a:spcBef>
          <a:spcPct val="20000"/>
        </a:spcBef>
        <a:spcAft>
          <a:spcPct val="0"/>
        </a:spcAft>
        <a:buChar char="»"/>
        <a:defRPr sz="6914">
          <a:solidFill>
            <a:schemeClr val="tx1"/>
          </a:solidFill>
          <a:latin typeface="+mn-lt"/>
          <a:ea typeface="+mn-ea"/>
        </a:defRPr>
      </a:lvl5pPr>
      <a:lvl6pPr marL="7442433" indent="-790094" algn="l" defTabSz="3161519" rtl="0" fontAlgn="base">
        <a:spcBef>
          <a:spcPct val="20000"/>
        </a:spcBef>
        <a:spcAft>
          <a:spcPct val="0"/>
        </a:spcAft>
        <a:buChar char="»"/>
        <a:defRPr sz="6914">
          <a:solidFill>
            <a:schemeClr val="tx1"/>
          </a:solidFill>
          <a:latin typeface="+mn-lt"/>
          <a:ea typeface="+mn-ea"/>
        </a:defRPr>
      </a:lvl6pPr>
      <a:lvl7pPr marL="7771733" indent="-790094" algn="l" defTabSz="3161519" rtl="0" fontAlgn="base">
        <a:spcBef>
          <a:spcPct val="20000"/>
        </a:spcBef>
        <a:spcAft>
          <a:spcPct val="0"/>
        </a:spcAft>
        <a:buChar char="»"/>
        <a:defRPr sz="6914">
          <a:solidFill>
            <a:schemeClr val="tx1"/>
          </a:solidFill>
          <a:latin typeface="+mn-lt"/>
          <a:ea typeface="+mn-ea"/>
        </a:defRPr>
      </a:lvl7pPr>
      <a:lvl8pPr marL="8101034" indent="-790094" algn="l" defTabSz="3161519" rtl="0" fontAlgn="base">
        <a:spcBef>
          <a:spcPct val="20000"/>
        </a:spcBef>
        <a:spcAft>
          <a:spcPct val="0"/>
        </a:spcAft>
        <a:buChar char="»"/>
        <a:defRPr sz="6914">
          <a:solidFill>
            <a:schemeClr val="tx1"/>
          </a:solidFill>
          <a:latin typeface="+mn-lt"/>
          <a:ea typeface="+mn-ea"/>
        </a:defRPr>
      </a:lvl8pPr>
      <a:lvl9pPr marL="8430335" indent="-790094" algn="l" defTabSz="3161519" rtl="0" fontAlgn="base">
        <a:spcBef>
          <a:spcPct val="20000"/>
        </a:spcBef>
        <a:spcAft>
          <a:spcPct val="0"/>
        </a:spcAft>
        <a:buChar char="»"/>
        <a:defRPr sz="6914">
          <a:solidFill>
            <a:schemeClr val="tx1"/>
          </a:solidFill>
          <a:latin typeface="+mn-lt"/>
          <a:ea typeface="+mn-ea"/>
        </a:defRPr>
      </a:lvl9pPr>
    </p:bodyStyle>
    <p:otherStyle>
      <a:defPPr>
        <a:defRPr lang="en-US"/>
      </a:defPPr>
      <a:lvl1pPr marL="0" algn="l" defTabSz="658602" rtl="0" eaLnBrk="1" latinLnBrk="0" hangingPunct="1">
        <a:defRPr sz="1296" kern="1200">
          <a:solidFill>
            <a:schemeClr val="tx1"/>
          </a:solidFill>
          <a:latin typeface="+mn-lt"/>
          <a:ea typeface="+mn-ea"/>
          <a:cs typeface="+mn-cs"/>
        </a:defRPr>
      </a:lvl1pPr>
      <a:lvl2pPr marL="329301" algn="l" defTabSz="658602" rtl="0" eaLnBrk="1" latinLnBrk="0" hangingPunct="1">
        <a:defRPr sz="1296" kern="1200">
          <a:solidFill>
            <a:schemeClr val="tx1"/>
          </a:solidFill>
          <a:latin typeface="+mn-lt"/>
          <a:ea typeface="+mn-ea"/>
          <a:cs typeface="+mn-cs"/>
        </a:defRPr>
      </a:lvl2pPr>
      <a:lvl3pPr marL="658602" algn="l" defTabSz="658602" rtl="0" eaLnBrk="1" latinLnBrk="0" hangingPunct="1">
        <a:defRPr sz="1296" kern="1200">
          <a:solidFill>
            <a:schemeClr val="tx1"/>
          </a:solidFill>
          <a:latin typeface="+mn-lt"/>
          <a:ea typeface="+mn-ea"/>
          <a:cs typeface="+mn-cs"/>
        </a:defRPr>
      </a:lvl3pPr>
      <a:lvl4pPr marL="987903" algn="l" defTabSz="658602" rtl="0" eaLnBrk="1" latinLnBrk="0" hangingPunct="1">
        <a:defRPr sz="1296" kern="1200">
          <a:solidFill>
            <a:schemeClr val="tx1"/>
          </a:solidFill>
          <a:latin typeface="+mn-lt"/>
          <a:ea typeface="+mn-ea"/>
          <a:cs typeface="+mn-cs"/>
        </a:defRPr>
      </a:lvl4pPr>
      <a:lvl5pPr marL="1317204" algn="l" defTabSz="658602" rtl="0" eaLnBrk="1" latinLnBrk="0" hangingPunct="1">
        <a:defRPr sz="1296" kern="1200">
          <a:solidFill>
            <a:schemeClr val="tx1"/>
          </a:solidFill>
          <a:latin typeface="+mn-lt"/>
          <a:ea typeface="+mn-ea"/>
          <a:cs typeface="+mn-cs"/>
        </a:defRPr>
      </a:lvl5pPr>
      <a:lvl6pPr marL="1646505" algn="l" defTabSz="658602" rtl="0" eaLnBrk="1" latinLnBrk="0" hangingPunct="1">
        <a:defRPr sz="1296" kern="1200">
          <a:solidFill>
            <a:schemeClr val="tx1"/>
          </a:solidFill>
          <a:latin typeface="+mn-lt"/>
          <a:ea typeface="+mn-ea"/>
          <a:cs typeface="+mn-cs"/>
        </a:defRPr>
      </a:lvl6pPr>
      <a:lvl7pPr marL="1975806" algn="l" defTabSz="658602" rtl="0" eaLnBrk="1" latinLnBrk="0" hangingPunct="1">
        <a:defRPr sz="1296" kern="1200">
          <a:solidFill>
            <a:schemeClr val="tx1"/>
          </a:solidFill>
          <a:latin typeface="+mn-lt"/>
          <a:ea typeface="+mn-ea"/>
          <a:cs typeface="+mn-cs"/>
        </a:defRPr>
      </a:lvl7pPr>
      <a:lvl8pPr marL="2305107" algn="l" defTabSz="658602" rtl="0" eaLnBrk="1" latinLnBrk="0" hangingPunct="1">
        <a:defRPr sz="1296" kern="1200">
          <a:solidFill>
            <a:schemeClr val="tx1"/>
          </a:solidFill>
          <a:latin typeface="+mn-lt"/>
          <a:ea typeface="+mn-ea"/>
          <a:cs typeface="+mn-cs"/>
        </a:defRPr>
      </a:lvl8pPr>
      <a:lvl9pPr marL="2634408" algn="l" defTabSz="658602" rtl="0" eaLnBrk="1" latinLnBrk="0" hangingPunct="1">
        <a:defRPr sz="129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tif"/><Relationship Id="rId7" Type="http://schemas.openxmlformats.org/officeDocument/2006/relationships/image" Target="../media/image8.ti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7.tif"/><Relationship Id="rId5" Type="http://schemas.openxmlformats.org/officeDocument/2006/relationships/image" Target="../media/image6.jpeg"/><Relationship Id="rId10" Type="http://schemas.openxmlformats.org/officeDocument/2006/relationships/image" Target="../media/image3.wmf"/><Relationship Id="rId4" Type="http://schemas.openxmlformats.org/officeDocument/2006/relationships/image" Target="../media/image5.tif"/><Relationship Id="rId9"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Rectangle 247"/>
          <p:cNvSpPr/>
          <p:nvPr/>
        </p:nvSpPr>
        <p:spPr bwMode="auto">
          <a:xfrm>
            <a:off x="28803600" y="4423341"/>
            <a:ext cx="13377672" cy="18824276"/>
          </a:xfrm>
          <a:prstGeom prst="rect">
            <a:avLst/>
          </a:prstGeom>
          <a:solidFill>
            <a:schemeClr val="bg1"/>
          </a:solidFill>
          <a:ln w="38100" cap="flat" cmpd="sng" algn="ctr">
            <a:solidFill>
              <a:srgbClr val="FF6600"/>
            </a:solidFill>
            <a:prstDash val="solid"/>
            <a:round/>
            <a:headEnd type="none" w="med" len="med"/>
            <a:tailEnd type="none" w="med" len="med"/>
          </a:ln>
          <a:effectLst/>
          <a:extLst/>
        </p:spPr>
        <p:txBody>
          <a:bodyPr rot="0" spcFirstLastPara="0" vertOverflow="overflow" horzOverflow="overflow" vert="horz" wrap="square" lIns="65859" tIns="32929" rIns="65859" bIns="32929" numCol="1" spcCol="0" rtlCol="0" fromWordArt="0" anchor="t" anchorCtr="0" forceAA="0" compatLnSpc="1">
            <a:prstTxWarp prst="textNoShape">
              <a:avLst/>
            </a:prstTxWarp>
            <a:noAutofit/>
          </a:bodyPr>
          <a:lstStyle/>
          <a:p>
            <a:endParaRPr lang="en-US" sz="1729">
              <a:latin typeface="Arial" charset="0"/>
            </a:endParaRPr>
          </a:p>
        </p:txBody>
      </p:sp>
      <p:sp>
        <p:nvSpPr>
          <p:cNvPr id="42" name="Rectangle 41"/>
          <p:cNvSpPr/>
          <p:nvPr/>
        </p:nvSpPr>
        <p:spPr bwMode="auto">
          <a:xfrm>
            <a:off x="28803600" y="24098898"/>
            <a:ext cx="13377672" cy="4741555"/>
          </a:xfrm>
          <a:prstGeom prst="rect">
            <a:avLst/>
          </a:prstGeom>
          <a:solidFill>
            <a:schemeClr val="bg1"/>
          </a:solidFill>
          <a:ln w="38100" cap="flat" cmpd="sng" algn="ctr">
            <a:solidFill>
              <a:srgbClr val="FF6600"/>
            </a:solidFill>
            <a:prstDash val="solid"/>
            <a:round/>
            <a:headEnd type="none" w="med" len="med"/>
            <a:tailEnd type="none" w="med" len="med"/>
          </a:ln>
          <a:effectLst/>
          <a:extLst/>
        </p:spPr>
        <p:txBody>
          <a:bodyPr rot="0" spcFirstLastPara="0" vertOverflow="overflow" horzOverflow="overflow" vert="horz" wrap="square" lIns="65859" tIns="32929" rIns="65859" bIns="32929" numCol="1" spcCol="0" rtlCol="0" fromWordArt="0" anchor="t" anchorCtr="0" forceAA="0" compatLnSpc="1">
            <a:prstTxWarp prst="textNoShape">
              <a:avLst/>
            </a:prstTxWarp>
            <a:noAutofit/>
          </a:bodyPr>
          <a:lstStyle/>
          <a:p>
            <a:endParaRPr lang="en-US" sz="1729">
              <a:latin typeface="Arial" charset="0"/>
            </a:endParaRPr>
          </a:p>
        </p:txBody>
      </p:sp>
      <p:sp>
        <p:nvSpPr>
          <p:cNvPr id="36" name="Rectangle 35"/>
          <p:cNvSpPr/>
          <p:nvPr/>
        </p:nvSpPr>
        <p:spPr bwMode="auto">
          <a:xfrm>
            <a:off x="557784" y="13568194"/>
            <a:ext cx="13377672" cy="15272260"/>
          </a:xfrm>
          <a:prstGeom prst="rect">
            <a:avLst/>
          </a:prstGeom>
          <a:solidFill>
            <a:schemeClr val="bg1"/>
          </a:solidFill>
          <a:ln w="38100" cap="flat" cmpd="sng" algn="ctr">
            <a:solidFill>
              <a:srgbClr val="FF6600"/>
            </a:solidFill>
            <a:prstDash val="solid"/>
            <a:round/>
            <a:headEnd type="none" w="med" len="med"/>
            <a:tailEnd type="none" w="med" len="med"/>
          </a:ln>
          <a:effectLst/>
          <a:extLst/>
        </p:spPr>
        <p:txBody>
          <a:bodyPr rot="0" spcFirstLastPara="0" vertOverflow="overflow" horzOverflow="overflow" vert="horz" wrap="square" lIns="65859" tIns="32929" rIns="65859" bIns="32929" numCol="1" spcCol="0" rtlCol="0" fromWordArt="0" anchor="t" anchorCtr="0" forceAA="0" compatLnSpc="1">
            <a:prstTxWarp prst="textNoShape">
              <a:avLst/>
            </a:prstTxWarp>
            <a:noAutofit/>
          </a:bodyPr>
          <a:lstStyle/>
          <a:p>
            <a:endParaRPr lang="en-US" sz="1729" dirty="0">
              <a:latin typeface="Arial" charset="0"/>
            </a:endParaRPr>
          </a:p>
        </p:txBody>
      </p:sp>
      <p:sp>
        <p:nvSpPr>
          <p:cNvPr id="35" name="Rectangle 34"/>
          <p:cNvSpPr/>
          <p:nvPr/>
        </p:nvSpPr>
        <p:spPr bwMode="auto">
          <a:xfrm>
            <a:off x="14694408" y="4389121"/>
            <a:ext cx="13377672" cy="24451332"/>
          </a:xfrm>
          <a:prstGeom prst="rect">
            <a:avLst/>
          </a:prstGeom>
          <a:solidFill>
            <a:schemeClr val="bg1"/>
          </a:solidFill>
          <a:ln w="38100" cap="flat" cmpd="sng" algn="ctr">
            <a:solidFill>
              <a:srgbClr val="FF6600"/>
            </a:solidFill>
            <a:prstDash val="solid"/>
            <a:round/>
            <a:headEnd type="none" w="med" len="med"/>
            <a:tailEnd type="none" w="med" len="med"/>
          </a:ln>
          <a:effectLst/>
          <a:extLst/>
        </p:spPr>
        <p:txBody>
          <a:bodyPr rot="0" spcFirstLastPara="0" vertOverflow="overflow" horzOverflow="overflow" vert="horz" wrap="square" lIns="65859" tIns="32929" rIns="65859" bIns="32929" numCol="1" spcCol="0" rtlCol="0" fromWordArt="0" anchor="t" anchorCtr="0" forceAA="0" compatLnSpc="1">
            <a:prstTxWarp prst="textNoShape">
              <a:avLst/>
            </a:prstTxWarp>
            <a:noAutofit/>
          </a:bodyPr>
          <a:lstStyle/>
          <a:p>
            <a:endParaRPr lang="en-US" sz="1729" dirty="0">
              <a:latin typeface="+mn-lt"/>
            </a:endParaRPr>
          </a:p>
        </p:txBody>
      </p:sp>
      <p:sp>
        <p:nvSpPr>
          <p:cNvPr id="3" name="Rectangle 2"/>
          <p:cNvSpPr/>
          <p:nvPr/>
        </p:nvSpPr>
        <p:spPr bwMode="auto">
          <a:xfrm>
            <a:off x="585216" y="4389121"/>
            <a:ext cx="13377672" cy="8124100"/>
          </a:xfrm>
          <a:prstGeom prst="rect">
            <a:avLst/>
          </a:prstGeom>
          <a:solidFill>
            <a:schemeClr val="bg1"/>
          </a:solidFill>
          <a:ln w="38100" cap="flat" cmpd="sng" algn="ctr">
            <a:solidFill>
              <a:srgbClr val="FF6600"/>
            </a:solidFill>
            <a:prstDash val="solid"/>
            <a:round/>
            <a:headEnd type="none" w="med" len="med"/>
            <a:tailEnd type="none" w="med" len="med"/>
          </a:ln>
          <a:effectLst/>
          <a:extLst/>
        </p:spPr>
        <p:txBody>
          <a:bodyPr rot="0" spcFirstLastPara="0" vertOverflow="overflow" horzOverflow="overflow" vert="horz" wrap="square" lIns="65859" tIns="32929" rIns="65859" bIns="32929" numCol="1" spcCol="0" rtlCol="0" fromWordArt="0" anchor="t" anchorCtr="0" forceAA="0" compatLnSpc="1">
            <a:prstTxWarp prst="textNoShape">
              <a:avLst/>
            </a:prstTxWarp>
            <a:noAutofit/>
          </a:bodyPr>
          <a:lstStyle/>
          <a:p>
            <a:endParaRPr lang="en-US" sz="1729">
              <a:latin typeface="Arial" charset="0"/>
            </a:endParaRPr>
          </a:p>
        </p:txBody>
      </p:sp>
      <p:sp>
        <p:nvSpPr>
          <p:cNvPr id="2052" name="Text Box 6"/>
          <p:cNvSpPr txBox="1">
            <a:spLocks noChangeArrowheads="1"/>
          </p:cNvSpPr>
          <p:nvPr/>
        </p:nvSpPr>
        <p:spPr bwMode="auto">
          <a:xfrm>
            <a:off x="1499616" y="3931920"/>
            <a:ext cx="11521440" cy="911487"/>
          </a:xfrm>
          <a:prstGeom prst="rect">
            <a:avLst/>
          </a:prstGeom>
          <a:solidFill>
            <a:srgbClr val="8B1E41"/>
          </a:solidFill>
          <a:ln>
            <a:noFill/>
          </a:ln>
          <a:extLst/>
        </p:spPr>
        <p:txBody>
          <a:bodyPr lIns="164646" tIns="164646" rIns="164646" bIns="164646">
            <a:spAutoFit/>
          </a:bodyP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algn="ctr">
              <a:spcBef>
                <a:spcPct val="50000"/>
              </a:spcBef>
            </a:pPr>
            <a:r>
              <a:rPr lang="en-US" sz="3762" b="1" dirty="0">
                <a:solidFill>
                  <a:schemeClr val="bg1"/>
                </a:solidFill>
                <a:ea typeface="ＭＳ Ｐゴシック" panose="020B0600070205080204" pitchFamily="34" charset="-128"/>
              </a:rPr>
              <a:t>Introduction</a:t>
            </a:r>
            <a:endParaRPr lang="en-US" sz="3762" b="1" dirty="0">
              <a:ea typeface="ＭＳ Ｐゴシック" panose="020B0600070205080204" pitchFamily="34" charset="-128"/>
            </a:endParaRPr>
          </a:p>
        </p:txBody>
      </p:sp>
      <p:sp>
        <p:nvSpPr>
          <p:cNvPr id="2055" name="Text Box 10"/>
          <p:cNvSpPr txBox="1">
            <a:spLocks noChangeArrowheads="1"/>
          </p:cNvSpPr>
          <p:nvPr/>
        </p:nvSpPr>
        <p:spPr bwMode="auto">
          <a:xfrm>
            <a:off x="1499616" y="13067125"/>
            <a:ext cx="11521440" cy="911449"/>
          </a:xfrm>
          <a:prstGeom prst="rect">
            <a:avLst/>
          </a:prstGeom>
          <a:solidFill>
            <a:srgbClr val="8B1E41"/>
          </a:solidFill>
          <a:ln>
            <a:noFill/>
          </a:ln>
          <a:effectLst/>
          <a:extLst/>
        </p:spPr>
        <p:txBody>
          <a:bodyPr wrap="square" lIns="164646" tIns="164646" rIns="164646" bIns="164646">
            <a:spAutoFit/>
          </a:bodyP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algn="ctr">
              <a:spcBef>
                <a:spcPct val="50000"/>
              </a:spcBef>
            </a:pPr>
            <a:r>
              <a:rPr lang="en-US" sz="3762" b="1" dirty="0" err="1" smtClean="0">
                <a:solidFill>
                  <a:schemeClr val="bg1"/>
                </a:solidFill>
                <a:ea typeface="ＭＳ Ｐゴシック" panose="020B0600070205080204" pitchFamily="34" charset="-128"/>
              </a:rPr>
              <a:t>Lagrangian</a:t>
            </a:r>
            <a:r>
              <a:rPr lang="en-US" sz="3762" b="1" dirty="0" smtClean="0">
                <a:solidFill>
                  <a:schemeClr val="bg1"/>
                </a:solidFill>
                <a:ea typeface="ＭＳ Ｐゴシック" panose="020B0600070205080204" pitchFamily="34" charset="-128"/>
              </a:rPr>
              <a:t> Transport Structure</a:t>
            </a:r>
            <a:endParaRPr lang="en-US" sz="3762" b="1" dirty="0">
              <a:solidFill>
                <a:schemeClr val="bg1"/>
              </a:solidFill>
              <a:ea typeface="ＭＳ Ｐゴシック" panose="020B0600070205080204" pitchFamily="34" charset="-128"/>
            </a:endParaRPr>
          </a:p>
        </p:txBody>
      </p:sp>
      <p:sp>
        <p:nvSpPr>
          <p:cNvPr id="2057" name="Text Box 12"/>
          <p:cNvSpPr txBox="1">
            <a:spLocks noChangeArrowheads="1"/>
          </p:cNvSpPr>
          <p:nvPr/>
        </p:nvSpPr>
        <p:spPr bwMode="auto">
          <a:xfrm>
            <a:off x="15608808" y="3931920"/>
            <a:ext cx="11521440" cy="911449"/>
          </a:xfrm>
          <a:prstGeom prst="rect">
            <a:avLst/>
          </a:prstGeom>
          <a:solidFill>
            <a:srgbClr val="8B1E41"/>
          </a:solidFill>
          <a:ln>
            <a:noFill/>
          </a:ln>
          <a:effectLst/>
          <a:extLst/>
        </p:spPr>
        <p:txBody>
          <a:bodyPr lIns="164646" tIns="164646" rIns="164646" bIns="164646">
            <a:spAutoFit/>
          </a:bodyP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algn="ctr">
              <a:spcBef>
                <a:spcPct val="50000"/>
              </a:spcBef>
            </a:pPr>
            <a:r>
              <a:rPr lang="en-US" sz="3762" b="1" dirty="0" smtClean="0">
                <a:solidFill>
                  <a:schemeClr val="bg1"/>
                </a:solidFill>
                <a:ea typeface="ＭＳ Ｐゴシック" panose="020B0600070205080204" pitchFamily="34" charset="-128"/>
              </a:rPr>
              <a:t>WRF-CMAQ Simulations: Southeast U.S.</a:t>
            </a:r>
            <a:endParaRPr lang="en-US" sz="3762" b="1" dirty="0">
              <a:solidFill>
                <a:schemeClr val="bg1"/>
              </a:solidFill>
              <a:ea typeface="ＭＳ Ｐゴシック" panose="020B0600070205080204" pitchFamily="34" charset="-128"/>
            </a:endParaRPr>
          </a:p>
        </p:txBody>
      </p:sp>
      <p:sp>
        <p:nvSpPr>
          <p:cNvPr id="2059" name="Text Box 14"/>
          <p:cNvSpPr txBox="1">
            <a:spLocks noChangeArrowheads="1"/>
          </p:cNvSpPr>
          <p:nvPr/>
        </p:nvSpPr>
        <p:spPr bwMode="auto">
          <a:xfrm>
            <a:off x="29718000" y="23640502"/>
            <a:ext cx="11521440" cy="911487"/>
          </a:xfrm>
          <a:prstGeom prst="rect">
            <a:avLst/>
          </a:prstGeom>
          <a:solidFill>
            <a:srgbClr val="8B1E41"/>
          </a:solidFill>
          <a:ln>
            <a:noFill/>
          </a:ln>
          <a:effectLst/>
          <a:extLst/>
        </p:spPr>
        <p:txBody>
          <a:bodyPr lIns="164646" tIns="164646" rIns="164646" bIns="164646">
            <a:spAutoFit/>
          </a:bodyP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algn="ctr">
              <a:spcBef>
                <a:spcPct val="50000"/>
              </a:spcBef>
            </a:pPr>
            <a:r>
              <a:rPr lang="en-US" sz="3762" b="1" dirty="0" smtClean="0">
                <a:solidFill>
                  <a:schemeClr val="bg1"/>
                </a:solidFill>
                <a:ea typeface="ＭＳ Ｐゴシック" panose="020B0600070205080204" pitchFamily="34" charset="-128"/>
              </a:rPr>
              <a:t>Conclusions and Ongoing </a:t>
            </a:r>
            <a:r>
              <a:rPr lang="en-US" sz="3762" b="1" dirty="0">
                <a:solidFill>
                  <a:schemeClr val="bg1"/>
                </a:solidFill>
                <a:ea typeface="ＭＳ Ｐゴシック" panose="020B0600070205080204" pitchFamily="34" charset="-128"/>
              </a:rPr>
              <a:t>Research</a:t>
            </a:r>
          </a:p>
        </p:txBody>
      </p:sp>
      <p:sp>
        <p:nvSpPr>
          <p:cNvPr id="2060" name="Text Box 15"/>
          <p:cNvSpPr txBox="1">
            <a:spLocks noChangeArrowheads="1"/>
          </p:cNvSpPr>
          <p:nvPr/>
        </p:nvSpPr>
        <p:spPr bwMode="auto">
          <a:xfrm>
            <a:off x="28922250" y="24734869"/>
            <a:ext cx="13185870" cy="41055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marL="342900" indent="-342900" algn="just">
              <a:lnSpc>
                <a:spcPct val="110000"/>
              </a:lnSpc>
              <a:spcAft>
                <a:spcPts val="1200"/>
              </a:spcAft>
              <a:buFont typeface="Courier New" panose="02070309020205020404" pitchFamily="49" charset="0"/>
              <a:buChar char="o"/>
            </a:pPr>
            <a:r>
              <a:rPr lang="en-US" sz="2200" strike="sngStrike" dirty="0">
                <a:latin typeface="+mj-lt"/>
                <a:ea typeface="ＭＳ Ｐゴシック" panose="020B0600070205080204" pitchFamily="34" charset="-128"/>
              </a:rPr>
              <a:t>Expand the chemistry module to include aerosols.</a:t>
            </a:r>
          </a:p>
          <a:p>
            <a:pPr marL="342900" indent="-342900" algn="just">
              <a:lnSpc>
                <a:spcPct val="110000"/>
              </a:lnSpc>
              <a:spcAft>
                <a:spcPts val="1200"/>
              </a:spcAft>
              <a:buFont typeface="Courier New" panose="02070309020205020404" pitchFamily="49" charset="0"/>
              <a:buChar char="o"/>
            </a:pPr>
            <a:r>
              <a:rPr lang="en-US" sz="2200" strike="sngStrike" dirty="0">
                <a:latin typeface="+mj-lt"/>
                <a:ea typeface="ＭＳ Ｐゴシック" panose="020B0600070205080204" pitchFamily="34" charset="-128"/>
              </a:rPr>
              <a:t>Further develop the I/O system and read in emissions data.</a:t>
            </a:r>
          </a:p>
          <a:p>
            <a:pPr marL="342900" indent="-342900" algn="just">
              <a:lnSpc>
                <a:spcPct val="110000"/>
              </a:lnSpc>
              <a:spcAft>
                <a:spcPts val="1200"/>
              </a:spcAft>
              <a:buFont typeface="Courier New" panose="02070309020205020404" pitchFamily="49" charset="0"/>
              <a:buChar char="o"/>
            </a:pPr>
            <a:r>
              <a:rPr lang="en-US" sz="2200" strike="sngStrike" dirty="0">
                <a:latin typeface="+mj-lt"/>
                <a:ea typeface="ＭＳ Ｐゴシック" panose="020B0600070205080204" pitchFamily="34" charset="-128"/>
              </a:rPr>
              <a:t>Conduct long-term and detailed evaluations against observations.</a:t>
            </a:r>
          </a:p>
          <a:p>
            <a:pPr marL="342900" indent="-342900" algn="just">
              <a:lnSpc>
                <a:spcPct val="110000"/>
              </a:lnSpc>
              <a:spcAft>
                <a:spcPts val="1200"/>
              </a:spcAft>
              <a:buFont typeface="Courier New" panose="02070309020205020404" pitchFamily="49" charset="0"/>
              <a:buChar char="o"/>
            </a:pPr>
            <a:r>
              <a:rPr lang="en-US" sz="2200" strike="sngStrike" dirty="0">
                <a:latin typeface="+mj-lt"/>
                <a:ea typeface="ＭＳ Ｐゴシック" panose="020B0600070205080204" pitchFamily="34" charset="-128"/>
              </a:rPr>
              <a:t>Develop model science and algorithms expandable to global scale, e.g.,</a:t>
            </a:r>
          </a:p>
          <a:p>
            <a:pPr marL="822960" indent="-342900" algn="just">
              <a:lnSpc>
                <a:spcPct val="110000"/>
              </a:lnSpc>
              <a:spcAft>
                <a:spcPts val="1200"/>
              </a:spcAft>
              <a:buFont typeface="Arial" panose="020B0604020202020204" pitchFamily="34" charset="0"/>
              <a:buChar char="•"/>
            </a:pPr>
            <a:r>
              <a:rPr lang="en-US" sz="2200" strike="sngStrike" dirty="0">
                <a:latin typeface="+mj-lt"/>
                <a:ea typeface="ＭＳ Ｐゴシック" panose="020B0600070205080204" pitchFamily="34" charset="-128"/>
              </a:rPr>
              <a:t>Continue advances in organic aerosols and new particle formation.</a:t>
            </a:r>
          </a:p>
          <a:p>
            <a:pPr marL="822960" indent="-342900" algn="just">
              <a:lnSpc>
                <a:spcPct val="110000"/>
              </a:lnSpc>
              <a:spcAft>
                <a:spcPts val="1200"/>
              </a:spcAft>
              <a:buFont typeface="Arial" panose="020B0604020202020204" pitchFamily="34" charset="0"/>
              <a:buChar char="•"/>
            </a:pPr>
            <a:r>
              <a:rPr lang="en-US" sz="2200" strike="sngStrike" dirty="0">
                <a:latin typeface="+mj-lt"/>
                <a:ea typeface="ＭＳ Ｐゴシック" panose="020B0600070205080204" pitchFamily="34" charset="-128"/>
              </a:rPr>
              <a:t>Develop integrated cloud model with convective transport, microphysics, aqueous chemistry, and aerosol-cloud interactions.</a:t>
            </a:r>
          </a:p>
          <a:p>
            <a:pPr marL="822960" indent="-342900" algn="just">
              <a:lnSpc>
                <a:spcPct val="110000"/>
              </a:lnSpc>
              <a:spcAft>
                <a:spcPts val="1200"/>
              </a:spcAft>
              <a:buFont typeface="Arial" panose="020B0604020202020204" pitchFamily="34" charset="0"/>
              <a:buChar char="•"/>
            </a:pPr>
            <a:r>
              <a:rPr lang="en-US" sz="2200" strike="sngStrike" dirty="0">
                <a:latin typeface="+mj-lt"/>
                <a:ea typeface="ＭＳ Ｐゴシック" panose="020B0600070205080204" pitchFamily="34" charset="-128"/>
              </a:rPr>
              <a:t>Develop emission process modeling for global coverage – (dust, biogenic, bidirectional flux, fires).</a:t>
            </a:r>
          </a:p>
        </p:txBody>
      </p:sp>
      <p:sp>
        <p:nvSpPr>
          <p:cNvPr id="38" name="Text Box 4"/>
          <p:cNvSpPr txBox="1">
            <a:spLocks noChangeArrowheads="1"/>
          </p:cNvSpPr>
          <p:nvPr/>
        </p:nvSpPr>
        <p:spPr bwMode="auto">
          <a:xfrm>
            <a:off x="7196107" y="452940"/>
            <a:ext cx="34674044" cy="10772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a:spcBef>
                <a:spcPts val="0"/>
              </a:spcBef>
            </a:pPr>
            <a:r>
              <a:rPr lang="en-US" sz="6400" dirty="0" smtClean="0">
                <a:solidFill>
                  <a:schemeClr val="bg1"/>
                </a:solidFill>
              </a:rPr>
              <a:t>The </a:t>
            </a:r>
            <a:r>
              <a:rPr lang="en-US" sz="6400" dirty="0">
                <a:solidFill>
                  <a:schemeClr val="bg1"/>
                </a:solidFill>
              </a:rPr>
              <a:t>Understanding of Pollutant Transport in the Atmosphere: </a:t>
            </a:r>
            <a:r>
              <a:rPr lang="en-US" sz="6400" dirty="0" err="1">
                <a:solidFill>
                  <a:schemeClr val="bg1"/>
                </a:solidFill>
              </a:rPr>
              <a:t>Lagrangian</a:t>
            </a:r>
            <a:r>
              <a:rPr lang="en-US" sz="6400" dirty="0">
                <a:solidFill>
                  <a:schemeClr val="bg1"/>
                </a:solidFill>
              </a:rPr>
              <a:t> Coherent Structures</a:t>
            </a:r>
            <a:endParaRPr lang="en-US" sz="6400" b="1" dirty="0">
              <a:solidFill>
                <a:schemeClr val="bg1"/>
              </a:solidFill>
            </a:endParaRPr>
          </a:p>
        </p:txBody>
      </p:sp>
      <p:sp>
        <p:nvSpPr>
          <p:cNvPr id="39" name="Text Box 5"/>
          <p:cNvSpPr txBox="1">
            <a:spLocks noChangeArrowheads="1"/>
          </p:cNvSpPr>
          <p:nvPr/>
        </p:nvSpPr>
        <p:spPr bwMode="auto">
          <a:xfrm>
            <a:off x="8814487" y="1728565"/>
            <a:ext cx="32881821" cy="14773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a:spcBef>
                <a:spcPct val="50000"/>
              </a:spcBef>
            </a:pPr>
            <a:r>
              <a:rPr lang="en-US" sz="4200" b="1" dirty="0" smtClean="0">
                <a:solidFill>
                  <a:schemeClr val="bg1"/>
                </a:solidFill>
                <a:ea typeface="ＭＳ Ｐゴシック" panose="020B0600070205080204" pitchFamily="34" charset="-128"/>
              </a:rPr>
              <a:t>Peter </a:t>
            </a:r>
            <a:r>
              <a:rPr lang="en-US" sz="4200" b="1" dirty="0">
                <a:solidFill>
                  <a:schemeClr val="bg1"/>
                </a:solidFill>
                <a:ea typeface="ＭＳ Ｐゴシック" panose="020B0600070205080204" pitchFamily="34" charset="-128"/>
              </a:rPr>
              <a:t>Nolan, Hosein Foroutan, Shane </a:t>
            </a:r>
            <a:r>
              <a:rPr lang="en-US" sz="4200" b="1" dirty="0" smtClean="0">
                <a:solidFill>
                  <a:schemeClr val="bg1"/>
                </a:solidFill>
                <a:ea typeface="ＭＳ Ｐゴシック" panose="020B0600070205080204" pitchFamily="34" charset="-128"/>
              </a:rPr>
              <a:t>Ross </a:t>
            </a:r>
          </a:p>
          <a:p>
            <a:pPr>
              <a:spcBef>
                <a:spcPct val="50000"/>
              </a:spcBef>
            </a:pPr>
            <a:r>
              <a:rPr lang="en-US" sz="3200" dirty="0" smtClean="0">
                <a:solidFill>
                  <a:schemeClr val="bg1"/>
                </a:solidFill>
              </a:rPr>
              <a:t>Department of Biomedical Engineering and Mechanics, Virginia Tech, Blacksburg VA, USA</a:t>
            </a:r>
            <a:endParaRPr lang="en-US" sz="3200" b="1" dirty="0">
              <a:solidFill>
                <a:schemeClr val="bg1"/>
              </a:solidFill>
              <a:ea typeface="ＭＳ Ｐゴシック" panose="020B0600070205080204" pitchFamily="34" charset="-128"/>
            </a:endParaRPr>
          </a:p>
        </p:txBody>
      </p:sp>
      <p:sp>
        <p:nvSpPr>
          <p:cNvPr id="30" name="Text Box 5"/>
          <p:cNvSpPr txBox="1">
            <a:spLocks noChangeArrowheads="1"/>
          </p:cNvSpPr>
          <p:nvPr/>
        </p:nvSpPr>
        <p:spPr bwMode="auto">
          <a:xfrm>
            <a:off x="37176234" y="2747605"/>
            <a:ext cx="5434805" cy="4924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algn="r">
              <a:spcBef>
                <a:spcPct val="50000"/>
              </a:spcBef>
            </a:pPr>
            <a:r>
              <a:rPr lang="en-US" sz="2600" b="1" dirty="0">
                <a:solidFill>
                  <a:schemeClr val="bg1"/>
                </a:solidFill>
                <a:ea typeface="ＭＳ Ｐゴシック" panose="020B0600070205080204" pitchFamily="34" charset="-128"/>
              </a:rPr>
              <a:t>contact email: </a:t>
            </a:r>
            <a:r>
              <a:rPr lang="en-US" sz="2600" b="1" dirty="0" smtClean="0">
                <a:solidFill>
                  <a:schemeClr val="bg1"/>
                </a:solidFill>
                <a:ea typeface="ＭＳ Ｐゴシック" panose="020B0600070205080204" pitchFamily="34" charset="-128"/>
              </a:rPr>
              <a:t>foroutan@vt.edu</a:t>
            </a:r>
            <a:endParaRPr lang="en-US" sz="2600" b="1" dirty="0">
              <a:solidFill>
                <a:schemeClr val="bg1"/>
              </a:solidFill>
              <a:ea typeface="ＭＳ Ｐゴシック" panose="020B0600070205080204" pitchFamily="34" charset="-128"/>
            </a:endParaRPr>
          </a:p>
        </p:txBody>
      </p:sp>
      <p:sp>
        <p:nvSpPr>
          <p:cNvPr id="97" name="Text Box 11"/>
          <p:cNvSpPr txBox="1">
            <a:spLocks noChangeArrowheads="1"/>
          </p:cNvSpPr>
          <p:nvPr/>
        </p:nvSpPr>
        <p:spPr bwMode="auto">
          <a:xfrm>
            <a:off x="1042416" y="5386165"/>
            <a:ext cx="12710160" cy="70964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algn="just">
              <a:lnSpc>
                <a:spcPct val="110000"/>
              </a:lnSpc>
            </a:pPr>
            <a:r>
              <a:rPr lang="en-US" sz="2500" dirty="0">
                <a:ea typeface="ＭＳ Ｐゴシック" panose="020B0600070205080204" pitchFamily="34" charset="-128"/>
              </a:rPr>
              <a:t>Eulerian chemical transport models (e.g., CMAQ) are powerful tools to simulate the transport and fate of air pollutants in various scales from local to global. Informed by meteorological drivers (e.g., WRF), these models calculate the advection of gases and aerosols in the atmosphere and provide information about how pollutants are transported from one location to another. </a:t>
            </a:r>
            <a:endParaRPr lang="en-US" sz="2500" dirty="0" smtClean="0">
              <a:ea typeface="ＭＳ Ｐゴシック" panose="020B0600070205080204" pitchFamily="34" charset="-128"/>
            </a:endParaRPr>
          </a:p>
          <a:p>
            <a:pPr algn="just">
              <a:lnSpc>
                <a:spcPct val="110000"/>
              </a:lnSpc>
            </a:pPr>
            <a:endParaRPr lang="en-US" sz="2500" dirty="0">
              <a:ea typeface="ＭＳ Ｐゴシック" panose="020B0600070205080204" pitchFamily="34" charset="-128"/>
            </a:endParaRPr>
          </a:p>
          <a:p>
            <a:pPr algn="just">
              <a:lnSpc>
                <a:spcPct val="110000"/>
              </a:lnSpc>
            </a:pPr>
            <a:r>
              <a:rPr lang="en-US" sz="2500" dirty="0" smtClean="0">
                <a:ea typeface="ＭＳ Ｐゴシック" panose="020B0600070205080204" pitchFamily="34" charset="-128"/>
              </a:rPr>
              <a:t>Identifying </a:t>
            </a:r>
            <a:r>
              <a:rPr lang="en-US" sz="2500" dirty="0">
                <a:ea typeface="ＭＳ Ｐゴシック" panose="020B0600070205080204" pitchFamily="34" charset="-128"/>
              </a:rPr>
              <a:t>atmospheric transport pathways and barriers is important to understand pollutants effects on weather, climate, and human health. The atmospheric wind field is variable in space and time and contains complex patterns due to turbulence mixing. In such a highly unsteady flow field, streamlines (Eulerian entities showing the local direction of the velocity at any given instant) do not provide useful information regarding the transport over a finite time. Therefore, particle trajectories are often used to study how pollutants move in the atmosphere. Nevertheless, individual trajectories are sensitive to their initial conditions, cannot fully resolve the complexity of the flow, and often result in a chaotic and tangled field difficult to analyze. Therefore, a more systematic and robust approach is </a:t>
            </a:r>
            <a:r>
              <a:rPr lang="en-US" sz="2500" dirty="0" smtClean="0">
                <a:ea typeface="ＭＳ Ｐゴシック" panose="020B0600070205080204" pitchFamily="34" charset="-128"/>
              </a:rPr>
              <a:t>needed.</a:t>
            </a:r>
          </a:p>
        </p:txBody>
      </p:sp>
      <p:sp>
        <p:nvSpPr>
          <p:cNvPr id="1039" name="Rectangle 1038"/>
          <p:cNvSpPr/>
          <p:nvPr/>
        </p:nvSpPr>
        <p:spPr bwMode="auto">
          <a:xfrm>
            <a:off x="37176235" y="18114613"/>
            <a:ext cx="155226" cy="371856"/>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pitchFamily="1" charset="-128"/>
            </a:endParaRPr>
          </a:p>
        </p:txBody>
      </p:sp>
      <p:sp>
        <p:nvSpPr>
          <p:cNvPr id="277" name="Rectangle 276"/>
          <p:cNvSpPr/>
          <p:nvPr/>
        </p:nvSpPr>
        <p:spPr bwMode="auto">
          <a:xfrm>
            <a:off x="33270333" y="18104212"/>
            <a:ext cx="155226" cy="371856"/>
          </a:xfrm>
          <a:prstGeom prst="rect">
            <a:avLst/>
          </a:prstGeom>
          <a:solidFill>
            <a:schemeClr val="bg1"/>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ヒラギノ角ゴ Pro W3" pitchFamily="1" charset="-128"/>
            </a:endParaRPr>
          </a:p>
        </p:txBody>
      </p:sp>
      <p:sp>
        <p:nvSpPr>
          <p:cNvPr id="80" name="TextBox 79"/>
          <p:cNvSpPr txBox="1"/>
          <p:nvPr/>
        </p:nvSpPr>
        <p:spPr>
          <a:xfrm>
            <a:off x="29127686" y="5145581"/>
            <a:ext cx="12729500" cy="3785652"/>
          </a:xfrm>
          <a:prstGeom prst="rect">
            <a:avLst/>
          </a:prstGeom>
          <a:noFill/>
        </p:spPr>
        <p:txBody>
          <a:bodyPr wrap="square" rtlCol="0">
            <a:spAutoFit/>
          </a:bodyPr>
          <a:lstStyle/>
          <a:p>
            <a:pPr algn="just"/>
            <a:r>
              <a:rPr lang="en-US" sz="2400" dirty="0"/>
              <a:t>S</a:t>
            </a:r>
            <a:r>
              <a:rPr lang="en-US" sz="2400" dirty="0" smtClean="0"/>
              <a:t>imulations are performed using Model for Prediction Across Scales-Atmosphere (MPAS-A), a global fully compressible non-hydrostatic model with </a:t>
            </a:r>
            <a:r>
              <a:rPr lang="en-US" sz="2400" dirty="0" err="1" smtClean="0"/>
              <a:t>centroidal</a:t>
            </a:r>
            <a:r>
              <a:rPr lang="en-US" sz="2400" dirty="0" smtClean="0"/>
              <a:t> </a:t>
            </a:r>
            <a:r>
              <a:rPr lang="en-US" sz="2400" dirty="0" err="1" smtClean="0"/>
              <a:t>Voronoi</a:t>
            </a:r>
            <a:r>
              <a:rPr lang="en-US" sz="2400" dirty="0" smtClean="0"/>
              <a:t> grids (nominally hexagonal). </a:t>
            </a:r>
            <a:endParaRPr lang="en-US" sz="2400" dirty="0"/>
          </a:p>
          <a:p>
            <a:pPr marL="342900" indent="-342900" algn="just">
              <a:buFont typeface="Arial" panose="020B0604020202020204" pitchFamily="34" charset="0"/>
              <a:buChar char="•"/>
            </a:pPr>
            <a:r>
              <a:rPr lang="en-US" sz="2400" dirty="0" smtClean="0"/>
              <a:t>MPAS-A v5.1</a:t>
            </a:r>
          </a:p>
          <a:p>
            <a:pPr marL="342900" indent="-342900" algn="just">
              <a:buFont typeface="Arial" panose="020B0604020202020204" pitchFamily="34" charset="0"/>
              <a:buChar char="•"/>
            </a:pPr>
            <a:r>
              <a:rPr lang="en-US" sz="2400" dirty="0" smtClean="0"/>
              <a:t>120-km and 60-km uniform horizontal mesh</a:t>
            </a:r>
          </a:p>
          <a:p>
            <a:pPr marL="342900" indent="-342900" algn="just">
              <a:buFont typeface="Arial" panose="020B0604020202020204" pitchFamily="34" charset="0"/>
              <a:buChar char="•"/>
            </a:pPr>
            <a:r>
              <a:rPr lang="en-US" sz="2400" dirty="0" smtClean="0"/>
              <a:t>41 vertical layers expanding up to 22 km</a:t>
            </a:r>
          </a:p>
          <a:p>
            <a:pPr marL="342900" indent="-342900" algn="just">
              <a:buFont typeface="Arial" panose="020B0604020202020204" pitchFamily="34" charset="0"/>
              <a:buChar char="•"/>
            </a:pPr>
            <a:r>
              <a:rPr lang="en-US" sz="2400" dirty="0" smtClean="0"/>
              <a:t>“</a:t>
            </a:r>
            <a:r>
              <a:rPr lang="en-US" sz="2400" dirty="0" err="1" smtClean="0"/>
              <a:t>Mesoscale_reference</a:t>
            </a:r>
            <a:r>
              <a:rPr lang="en-US" sz="2400" dirty="0" smtClean="0"/>
              <a:t>” physics suite, including YSU planetary </a:t>
            </a:r>
            <a:r>
              <a:rPr lang="en-US" sz="2400" dirty="0"/>
              <a:t>b</a:t>
            </a:r>
            <a:r>
              <a:rPr lang="en-US" sz="2400" dirty="0" smtClean="0"/>
              <a:t>oundary </a:t>
            </a:r>
            <a:r>
              <a:rPr lang="en-US" sz="2400" dirty="0"/>
              <a:t>l</a:t>
            </a:r>
            <a:r>
              <a:rPr lang="en-US" sz="2400" dirty="0" smtClean="0"/>
              <a:t>ayer, RRTMG SW and LW radiation, new </a:t>
            </a:r>
            <a:r>
              <a:rPr lang="en-US" sz="2400" dirty="0" err="1" smtClean="0"/>
              <a:t>Tiedtke</a:t>
            </a:r>
            <a:r>
              <a:rPr lang="en-US" sz="2400" dirty="0" smtClean="0"/>
              <a:t> </a:t>
            </a:r>
            <a:r>
              <a:rPr lang="en-US" sz="2400" dirty="0"/>
              <a:t>c</a:t>
            </a:r>
            <a:r>
              <a:rPr lang="en-US" sz="2400" dirty="0" smtClean="0"/>
              <a:t>onvection, WSM6 microphysics, and Noah land surface models.</a:t>
            </a:r>
          </a:p>
          <a:p>
            <a:pPr marL="342900" indent="-342900" algn="just">
              <a:buFont typeface="Arial" panose="020B0604020202020204" pitchFamily="34" charset="0"/>
              <a:buChar char="•"/>
            </a:pPr>
            <a:r>
              <a:rPr lang="en-US" sz="2400" dirty="0" smtClean="0"/>
              <a:t>24-hr simulations started at September 28, 2010, 12:00:00 UTC</a:t>
            </a:r>
          </a:p>
        </p:txBody>
      </p:sp>
      <p:cxnSp>
        <p:nvCxnSpPr>
          <p:cNvPr id="90" name="Straight Connector 89"/>
          <p:cNvCxnSpPr/>
          <p:nvPr/>
        </p:nvCxnSpPr>
        <p:spPr bwMode="auto">
          <a:xfrm flipV="1">
            <a:off x="0" y="3330289"/>
            <a:ext cx="42775188" cy="0"/>
          </a:xfrm>
          <a:prstGeom prst="line">
            <a:avLst/>
          </a:prstGeom>
          <a:solidFill>
            <a:schemeClr val="accent1"/>
          </a:solidFill>
          <a:ln w="76200" cap="flat" cmpd="sng" algn="ctr">
            <a:solidFill>
              <a:srgbClr val="FF66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90257" y="15138724"/>
            <a:ext cx="8138160" cy="415914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90257" y="10937953"/>
            <a:ext cx="8138160" cy="4159140"/>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201253" y="19690749"/>
            <a:ext cx="7955280" cy="3266170"/>
          </a:xfrm>
          <a:prstGeom prst="rect">
            <a:avLst/>
          </a:prstGeom>
        </p:spPr>
      </p:pic>
      <p:sp>
        <p:nvSpPr>
          <p:cNvPr id="48" name="Text Box 12"/>
          <p:cNvSpPr txBox="1">
            <a:spLocks noChangeArrowheads="1"/>
          </p:cNvSpPr>
          <p:nvPr/>
        </p:nvSpPr>
        <p:spPr bwMode="auto">
          <a:xfrm>
            <a:off x="29718000" y="3931920"/>
            <a:ext cx="11521440" cy="911449"/>
          </a:xfrm>
          <a:prstGeom prst="rect">
            <a:avLst/>
          </a:prstGeom>
          <a:solidFill>
            <a:srgbClr val="8B1E41"/>
          </a:solidFill>
          <a:ln>
            <a:noFill/>
          </a:ln>
          <a:effectLst/>
          <a:extLst/>
        </p:spPr>
        <p:txBody>
          <a:bodyPr lIns="164646" tIns="164646" rIns="164646" bIns="164646">
            <a:spAutoFit/>
          </a:bodyPr>
          <a:lstStyle>
            <a:lvl1pPr>
              <a:defRPr sz="2400">
                <a:solidFill>
                  <a:schemeClr val="tx1"/>
                </a:solidFill>
                <a:latin typeface="Arial" panose="020B0604020202020204" pitchFamily="34" charset="0"/>
                <a:ea typeface="ヒラギノ角ゴ Pro W3" pitchFamily="1" charset="-128"/>
              </a:defRPr>
            </a:lvl1pPr>
            <a:lvl2pPr marL="742950" indent="-285750">
              <a:defRPr sz="2400">
                <a:solidFill>
                  <a:schemeClr val="tx1"/>
                </a:solidFill>
                <a:latin typeface="Arial" panose="020B0604020202020204" pitchFamily="34" charset="0"/>
                <a:ea typeface="ヒラギノ角ゴ Pro W3" pitchFamily="1" charset="-128"/>
              </a:defRPr>
            </a:lvl2pPr>
            <a:lvl3pPr marL="1143000" indent="-228600">
              <a:defRPr sz="2400">
                <a:solidFill>
                  <a:schemeClr val="tx1"/>
                </a:solidFill>
                <a:latin typeface="Arial" panose="020B0604020202020204" pitchFamily="34" charset="0"/>
                <a:ea typeface="ヒラギノ角ゴ Pro W3" pitchFamily="1" charset="-128"/>
              </a:defRPr>
            </a:lvl3pPr>
            <a:lvl4pPr marL="1600200" indent="-228600">
              <a:defRPr sz="2400">
                <a:solidFill>
                  <a:schemeClr val="tx1"/>
                </a:solidFill>
                <a:latin typeface="Arial" panose="020B0604020202020204" pitchFamily="34" charset="0"/>
                <a:ea typeface="ヒラギノ角ゴ Pro W3" pitchFamily="1" charset="-128"/>
              </a:defRPr>
            </a:lvl4pPr>
            <a:lvl5pPr marL="2057400" indent="-228600">
              <a:defRPr sz="2400">
                <a:solidFill>
                  <a:schemeClr val="tx1"/>
                </a:solidFill>
                <a:latin typeface="Arial" panose="020B0604020202020204" pitchFamily="34" charset="0"/>
                <a:ea typeface="ヒラギノ角ゴ Pro W3" pitchFamily="1"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ヒラギノ角ゴ Pro W3" pitchFamily="1" charset="-128"/>
              </a:defRPr>
            </a:lvl9pPr>
          </a:lstStyle>
          <a:p>
            <a:pPr algn="ctr">
              <a:spcBef>
                <a:spcPct val="50000"/>
              </a:spcBef>
            </a:pPr>
            <a:r>
              <a:rPr lang="en-US" sz="3762" b="1" dirty="0" smtClean="0">
                <a:solidFill>
                  <a:schemeClr val="bg1"/>
                </a:solidFill>
                <a:ea typeface="ＭＳ Ｐゴシック" panose="020B0600070205080204" pitchFamily="34" charset="-128"/>
              </a:rPr>
              <a:t>MPAS-A Simulations: Global</a:t>
            </a:r>
            <a:endParaRPr lang="en-US" sz="3762" b="1" dirty="0">
              <a:solidFill>
                <a:schemeClr val="bg1"/>
              </a:solidFill>
              <a:ea typeface="ＭＳ Ｐゴシック" panose="020B0600070205080204" pitchFamily="34" charset="-128"/>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234258" y="10960123"/>
            <a:ext cx="4859016" cy="4114800"/>
          </a:xfrm>
          <a:prstGeom prst="rect">
            <a:avLst/>
          </a:prstGeom>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234258" y="15138724"/>
            <a:ext cx="4859016" cy="4114800"/>
          </a:xfrm>
          <a:prstGeom prst="rect">
            <a:avLst/>
          </a:prstGeom>
        </p:spPr>
      </p:pic>
      <p:pic>
        <p:nvPicPr>
          <p:cNvPr id="1026" name="Picture 2" descr="https://accuweather.brightspotcdn.com/dims4/default/6d6c5fe/2147483647/resize/590x/quality/90/?url=http%3A%2F%2Faccuweather-bsp.s3.amazonaws.com%2Ff1%2Ff1a42bbdf7e06753069db4690642cd69%2F400x266_09281639_nicolerainfall.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7749289" y="19933769"/>
            <a:ext cx="4023360" cy="2672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1499616" y="14383861"/>
            <a:ext cx="11521440" cy="6684907"/>
          </a:xfrm>
          <a:prstGeom prst="rect">
            <a:avLst/>
          </a:prstGeom>
          <a:noFill/>
        </p:spPr>
        <p:txBody>
          <a:bodyPr wrap="square" rtlCol="0">
            <a:spAutoFit/>
          </a:bodyPr>
          <a:lstStyle/>
          <a:p>
            <a:r>
              <a:rPr lang="en-US" sz="2500" dirty="0" smtClean="0"/>
              <a:t>Lagrangian Transport </a:t>
            </a:r>
            <a:r>
              <a:rPr lang="en-US" sz="2500" dirty="0" err="1" smtClean="0"/>
              <a:t>Structrues</a:t>
            </a:r>
            <a:r>
              <a:rPr lang="en-US" sz="2500" dirty="0"/>
              <a:t> </a:t>
            </a:r>
            <a:r>
              <a:rPr lang="en-US" sz="2500" dirty="0" smtClean="0"/>
              <a:t>(LTS), also </a:t>
            </a:r>
            <a:r>
              <a:rPr lang="en-US" sz="2500" dirty="0" smtClean="0"/>
              <a:t>referred to </a:t>
            </a:r>
            <a:r>
              <a:rPr lang="en-US" sz="2500" dirty="0" smtClean="0"/>
              <a:t>as Lagrangian Coherent Structures (LCS</a:t>
            </a:r>
            <a:r>
              <a:rPr lang="en-US" sz="2500" dirty="0" smtClean="0"/>
              <a:t>), form </a:t>
            </a:r>
            <a:r>
              <a:rPr lang="en-US" sz="2500" dirty="0" smtClean="0"/>
              <a:t>the </a:t>
            </a:r>
            <a:r>
              <a:rPr lang="en-US" dirty="0" smtClean="0"/>
              <a:t>template </a:t>
            </a:r>
            <a:r>
              <a:rPr lang="en-US" dirty="0"/>
              <a:t>of fluid particle motion in a flow field. LTS</a:t>
            </a:r>
          </a:p>
          <a:p>
            <a:r>
              <a:rPr lang="en-US" dirty="0"/>
              <a:t>can be characterized by special material surfaces that organize the particle motion into ordered patterns</a:t>
            </a:r>
            <a:r>
              <a:rPr lang="en-US" dirty="0" smtClean="0"/>
              <a:t>. </a:t>
            </a:r>
            <a:r>
              <a:rPr lang="en-US" dirty="0"/>
              <a:t>These key material surfaces form the core of fluid deformation patterns, such as saddle points, tangles, filaments, and pathways</a:t>
            </a:r>
            <a:r>
              <a:rPr lang="en-US" dirty="0" smtClean="0"/>
              <a:t>. LTS can be diagnosed </a:t>
            </a:r>
            <a:r>
              <a:rPr lang="en-US" smtClean="0"/>
              <a:t>using f</a:t>
            </a:r>
            <a:endParaRPr lang="en-US" dirty="0" smtClean="0"/>
          </a:p>
          <a:p>
            <a:endParaRPr lang="en-US" dirty="0" smtClean="0"/>
          </a:p>
          <a:p>
            <a:endParaRPr lang="en-US" dirty="0"/>
          </a:p>
          <a:p>
            <a:endParaRPr lang="en-US" dirty="0" smtClean="0"/>
          </a:p>
          <a:p>
            <a:endParaRPr lang="en-US" dirty="0"/>
          </a:p>
          <a:p>
            <a:endParaRPr lang="en-US" dirty="0" smtClean="0"/>
          </a:p>
          <a:p>
            <a:endParaRPr lang="en-US" dirty="0"/>
          </a:p>
          <a:p>
            <a:endParaRPr lang="en-US" dirty="0"/>
          </a:p>
          <a:p>
            <a:r>
              <a:rPr lang="en-US" dirty="0" smtClean="0"/>
              <a:t> </a:t>
            </a:r>
          </a:p>
          <a:p>
            <a:endParaRPr lang="en-US" dirty="0"/>
          </a:p>
          <a:p>
            <a:r>
              <a:rPr lang="en-US" dirty="0" smtClean="0"/>
              <a:t>LTS </a:t>
            </a:r>
            <a:r>
              <a:rPr lang="en-US" dirty="0"/>
              <a:t>is emerging as an important tool for evaluating fluid transport </a:t>
            </a:r>
            <a:r>
              <a:rPr lang="en-US" dirty="0" smtClean="0"/>
              <a:t>in engineering</a:t>
            </a:r>
            <a:r>
              <a:rPr lang="en-US" dirty="0"/>
              <a:t>, medicine, and environmental and geophysical settings. Due to computational speed and </a:t>
            </a:r>
            <a:r>
              <a:rPr lang="en-US" dirty="0" smtClean="0"/>
              <a:t>data storage </a:t>
            </a:r>
            <a:r>
              <a:rPr lang="en-US" dirty="0"/>
              <a:t>limitations, LTS is currently used as a post-processing tool. </a:t>
            </a:r>
            <a:endParaRPr lang="en-US" dirty="0" smtClean="0"/>
          </a:p>
        </p:txBody>
      </p:sp>
      <p:graphicFrame>
        <p:nvGraphicFramePr>
          <p:cNvPr id="4" name="Object 3"/>
          <p:cNvGraphicFramePr>
            <a:graphicFrameLocks noChangeAspect="1"/>
          </p:cNvGraphicFramePr>
          <p:nvPr>
            <p:extLst>
              <p:ext uri="{D42A27DB-BD31-4B8C-83A1-F6EECF244321}">
                <p14:modId xmlns:p14="http://schemas.microsoft.com/office/powerpoint/2010/main" val="1700269652"/>
              </p:ext>
            </p:extLst>
          </p:nvPr>
        </p:nvGraphicFramePr>
        <p:xfrm>
          <a:off x="9902730" y="24216478"/>
          <a:ext cx="2200275" cy="1865313"/>
        </p:xfrm>
        <a:graphic>
          <a:graphicData uri="http://schemas.openxmlformats.org/presentationml/2006/ole">
            <mc:AlternateContent xmlns:mc="http://schemas.openxmlformats.org/markup-compatibility/2006">
              <mc:Choice xmlns:v="urn:schemas-microsoft-com:vml" Requires="v">
                <p:oleObj spid="_x0000_s1028" name="Equation" r:id="rId9" imgW="749160" imgH="634680" progId="Equation.3">
                  <p:embed/>
                </p:oleObj>
              </mc:Choice>
              <mc:Fallback>
                <p:oleObj name="Equation" r:id="rId9" imgW="749160" imgH="634680" progId="Equation.3">
                  <p:embed/>
                  <p:pic>
                    <p:nvPicPr>
                      <p:cNvPr id="0" name=""/>
                      <p:cNvPicPr/>
                      <p:nvPr/>
                    </p:nvPicPr>
                    <p:blipFill>
                      <a:blip r:embed="rId10"/>
                      <a:stretch>
                        <a:fillRect/>
                      </a:stretch>
                    </p:blipFill>
                    <p:spPr>
                      <a:xfrm>
                        <a:off x="9902730" y="24216478"/>
                        <a:ext cx="2200275" cy="1865313"/>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Blank Presentation">
  <a:themeElements>
    <a:clrScheme name="Custom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ヒラギノ角ゴ Pro W3"/>
        <a:cs typeface=""/>
      </a:majorFont>
      <a:minorFont>
        <a:latin typeface="Arial"/>
        <a:ea typeface="ヒラギノ角ゴ Pro W3"/>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ヒラギノ角ゴ Pro W3" pitchFamily="1"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ヒラギノ角ゴ Pro W3" pitchFamily="1"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52.xml.rels><?xml version="1.0" encoding="UTF-8" standalone="yes"?>
<Relationships xmlns="http://schemas.openxmlformats.org/package/2006/relationships"><Relationship Id="rId1" Type="http://schemas.openxmlformats.org/officeDocument/2006/relationships/customXmlProps" Target="itemProps52.xml"/></Relationships>
</file>

<file path=customXml/_rels/item53.xml.rels><?xml version="1.0" encoding="UTF-8" standalone="yes"?>
<Relationships xmlns="http://schemas.openxmlformats.org/package/2006/relationships"><Relationship Id="rId1" Type="http://schemas.openxmlformats.org/officeDocument/2006/relationships/customXmlProps" Target="itemProps53.xml"/></Relationships>
</file>

<file path=customXml/_rels/item54.xml.rels><?xml version="1.0" encoding="UTF-8" standalone="yes"?>
<Relationships xmlns="http://schemas.openxmlformats.org/package/2006/relationships"><Relationship Id="rId1" Type="http://schemas.openxmlformats.org/officeDocument/2006/relationships/customXmlProps" Target="itemProps54.xml"/></Relationships>
</file>

<file path=customXml/_rels/item55.xml.rels><?xml version="1.0" encoding="UTF-8" standalone="yes"?>
<Relationships xmlns="http://schemas.openxmlformats.org/package/2006/relationships"><Relationship Id="rId1" Type="http://schemas.openxmlformats.org/officeDocument/2006/relationships/customXmlProps" Target="itemProps55.xml"/></Relationships>
</file>

<file path=customXml/_rels/item56.xml.rels><?xml version="1.0" encoding="UTF-8" standalone="yes"?>
<Relationships xmlns="http://schemas.openxmlformats.org/package/2006/relationships"><Relationship Id="rId1" Type="http://schemas.openxmlformats.org/officeDocument/2006/relationships/customXmlProps" Target="itemProps56.xml"/></Relationships>
</file>

<file path=customXml/_rels/item57.xml.rels><?xml version="1.0" encoding="UTF-8" standalone="yes"?>
<Relationships xmlns="http://schemas.openxmlformats.org/package/2006/relationships"><Relationship Id="rId1" Type="http://schemas.openxmlformats.org/officeDocument/2006/relationships/customXmlProps" Target="itemProps57.xml"/></Relationships>
</file>

<file path=customXml/_rels/item58.xml.rels><?xml version="1.0" encoding="UTF-8" standalone="yes"?>
<Relationships xmlns="http://schemas.openxmlformats.org/package/2006/relationships"><Relationship Id="rId1" Type="http://schemas.openxmlformats.org/officeDocument/2006/relationships/customXmlProps" Target="itemProps58.xml"/></Relationships>
</file>

<file path=customXml/_rels/item59.xml.rels><?xml version="1.0" encoding="UTF-8" standalone="yes"?>
<Relationships xmlns="http://schemas.openxmlformats.org/package/2006/relationships"><Relationship Id="rId1" Type="http://schemas.openxmlformats.org/officeDocument/2006/relationships/customXmlProps" Target="itemProps59.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60.xml.rels><?xml version="1.0" encoding="UTF-8" standalone="yes"?>
<Relationships xmlns="http://schemas.openxmlformats.org/package/2006/relationships"><Relationship Id="rId1" Type="http://schemas.openxmlformats.org/officeDocument/2006/relationships/customXmlProps" Target="itemProps60.xml"/></Relationships>
</file>

<file path=customXml/_rels/item61.xml.rels><?xml version="1.0" encoding="UTF-8" standalone="yes"?>
<Relationships xmlns="http://schemas.openxmlformats.org/package/2006/relationships"><Relationship Id="rId1" Type="http://schemas.openxmlformats.org/officeDocument/2006/relationships/customXmlProps" Target="itemProps61.xml"/></Relationships>
</file>

<file path=customXml/_rels/item62.xml.rels><?xml version="1.0" encoding="UTF-8" standalone="yes"?>
<Relationships xmlns="http://schemas.openxmlformats.org/package/2006/relationships"><Relationship Id="rId1" Type="http://schemas.openxmlformats.org/officeDocument/2006/relationships/customXmlProps" Target="itemProps62.xml"/></Relationships>
</file>

<file path=customXml/_rels/item63.xml.rels><?xml version="1.0" encoding="UTF-8" standalone="yes"?>
<Relationships xmlns="http://schemas.openxmlformats.org/package/2006/relationships"><Relationship Id="rId1" Type="http://schemas.openxmlformats.org/officeDocument/2006/relationships/customXmlProps" Target="itemProps63.xml"/></Relationships>
</file>

<file path=customXml/_rels/item64.xml.rels><?xml version="1.0" encoding="UTF-8" standalone="yes"?>
<Relationships xmlns="http://schemas.openxmlformats.org/package/2006/relationships"><Relationship Id="rId1" Type="http://schemas.openxmlformats.org/officeDocument/2006/relationships/customXmlProps" Target="itemProps64.xml"/></Relationships>
</file>

<file path=customXml/_rels/item65.xml.rels><?xml version="1.0" encoding="UTF-8" standalone="yes"?>
<Relationships xmlns="http://schemas.openxmlformats.org/package/2006/relationships"><Relationship Id="rId1" Type="http://schemas.openxmlformats.org/officeDocument/2006/relationships/customXmlProps" Target="itemProps65.xml"/></Relationships>
</file>

<file path=customXml/_rels/item66.xml.rels><?xml version="1.0" encoding="UTF-8" standalone="yes"?>
<Relationships xmlns="http://schemas.openxmlformats.org/package/2006/relationships"><Relationship Id="rId1" Type="http://schemas.openxmlformats.org/officeDocument/2006/relationships/customXmlProps" Target="itemProps66.xml"/></Relationships>
</file>

<file path=customXml/_rels/item67.xml.rels><?xml version="1.0" encoding="UTF-8" standalone="yes"?>
<Relationships xmlns="http://schemas.openxmlformats.org/package/2006/relationships"><Relationship Id="rId1" Type="http://schemas.openxmlformats.org/officeDocument/2006/relationships/customXmlProps" Target="itemProps67.xml"/></Relationships>
</file>

<file path=customXml/_rels/item68.xml.rels><?xml version="1.0" encoding="UTF-8" standalone="yes"?>
<Relationships xmlns="http://schemas.openxmlformats.org/package/2006/relationships"><Relationship Id="rId1" Type="http://schemas.openxmlformats.org/officeDocument/2006/relationships/customXmlProps" Target="itemProps68.xml"/></Relationships>
</file>

<file path=customXml/_rels/item69.xml.rels><?xml version="1.0" encoding="UTF-8" standalone="yes"?>
<Relationships xmlns="http://schemas.openxmlformats.org/package/2006/relationships"><Relationship Id="rId1" Type="http://schemas.openxmlformats.org/officeDocument/2006/relationships/customXmlProps" Target="itemProps69.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70.xml.rels><?xml version="1.0" encoding="UTF-8" standalone="yes"?>
<Relationships xmlns="http://schemas.openxmlformats.org/package/2006/relationships"><Relationship Id="rId1" Type="http://schemas.openxmlformats.org/officeDocument/2006/relationships/customXmlProps" Target="itemProps70.xml"/></Relationships>
</file>

<file path=customXml/_rels/item71.xml.rels><?xml version="1.0" encoding="UTF-8" standalone="yes"?>
<Relationships xmlns="http://schemas.openxmlformats.org/package/2006/relationships"><Relationship Id="rId1" Type="http://schemas.openxmlformats.org/officeDocument/2006/relationships/customXmlProps" Target="itemProps71.xml"/></Relationships>
</file>

<file path=customXml/_rels/item72.xml.rels><?xml version="1.0" encoding="UTF-8" standalone="yes"?>
<Relationships xmlns="http://schemas.openxmlformats.org/package/2006/relationships"><Relationship Id="rId1" Type="http://schemas.openxmlformats.org/officeDocument/2006/relationships/customXmlProps" Target="itemProps72.xml"/></Relationships>
</file>

<file path=customXml/_rels/item73.xml.rels><?xml version="1.0" encoding="UTF-8" standalone="yes"?>
<Relationships xmlns="http://schemas.openxmlformats.org/package/2006/relationships"><Relationship Id="rId1" Type="http://schemas.openxmlformats.org/officeDocument/2006/relationships/customXmlProps" Target="itemProps73.xml"/></Relationships>
</file>

<file path=customXml/_rels/item74.xml.rels><?xml version="1.0" encoding="UTF-8" standalone="yes"?>
<Relationships xmlns="http://schemas.openxmlformats.org/package/2006/relationships"><Relationship Id="rId1" Type="http://schemas.openxmlformats.org/officeDocument/2006/relationships/customXmlProps" Target="itemProps74.xml"/></Relationships>
</file>

<file path=customXml/_rels/item75.xml.rels><?xml version="1.0" encoding="UTF-8" standalone="yes"?>
<Relationships xmlns="http://schemas.openxmlformats.org/package/2006/relationships"><Relationship Id="rId1" Type="http://schemas.openxmlformats.org/officeDocument/2006/relationships/customXmlProps" Target="itemProps75.xml"/></Relationships>
</file>

<file path=customXml/_rels/item76.xml.rels><?xml version="1.0" encoding="UTF-8" standalone="yes"?>
<Relationships xmlns="http://schemas.openxmlformats.org/package/2006/relationships"><Relationship Id="rId1" Type="http://schemas.openxmlformats.org/officeDocument/2006/relationships/customXmlProps" Target="itemProps76.xml"/></Relationships>
</file>

<file path=customXml/_rels/item77.xml.rels><?xml version="1.0" encoding="UTF-8" standalone="yes"?>
<Relationships xmlns="http://schemas.openxmlformats.org/package/2006/relationships"><Relationship Id="rId1" Type="http://schemas.openxmlformats.org/officeDocument/2006/relationships/customXmlProps" Target="itemProps77.xml"/></Relationships>
</file>

<file path=customXml/_rels/item78.xml.rels><?xml version="1.0" encoding="UTF-8" standalone="yes"?>
<Relationships xmlns="http://schemas.openxmlformats.org/package/2006/relationships"><Relationship Id="rId1" Type="http://schemas.openxmlformats.org/officeDocument/2006/relationships/customXmlProps" Target="itemProps78.xml"/></Relationships>
</file>

<file path=customXml/_rels/item79.xml.rels><?xml version="1.0" encoding="UTF-8" standalone="yes"?>
<Relationships xmlns="http://schemas.openxmlformats.org/package/2006/relationships"><Relationship Id="rId1" Type="http://schemas.openxmlformats.org/officeDocument/2006/relationships/customXmlProps" Target="itemProps79.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80.xml.rels><?xml version="1.0" encoding="UTF-8" standalone="yes"?>
<Relationships xmlns="http://schemas.openxmlformats.org/package/2006/relationships"><Relationship Id="rId1" Type="http://schemas.openxmlformats.org/officeDocument/2006/relationships/customXmlProps" Target="itemProps80.xml"/></Relationships>
</file>

<file path=customXml/_rels/item81.xml.rels><?xml version="1.0" encoding="UTF-8" standalone="yes"?>
<Relationships xmlns="http://schemas.openxmlformats.org/package/2006/relationships"><Relationship Id="rId1" Type="http://schemas.openxmlformats.org/officeDocument/2006/relationships/customXmlProps" Target="itemProps81.xml"/></Relationships>
</file>

<file path=customXml/_rels/item82.xml.rels><?xml version="1.0" encoding="UTF-8" standalone="yes"?>
<Relationships xmlns="http://schemas.openxmlformats.org/package/2006/relationships"><Relationship Id="rId1" Type="http://schemas.openxmlformats.org/officeDocument/2006/relationships/customXmlProps" Target="itemProps82.xml"/></Relationships>
</file>

<file path=customXml/_rels/item83.xml.rels><?xml version="1.0" encoding="UTF-8" standalone="yes"?>
<Relationships xmlns="http://schemas.openxmlformats.org/package/2006/relationships"><Relationship Id="rId1" Type="http://schemas.openxmlformats.org/officeDocument/2006/relationships/customXmlProps" Target="itemProps83.xml"/></Relationships>
</file>

<file path=customXml/_rels/item84.xml.rels><?xml version="1.0" encoding="UTF-8" standalone="yes"?>
<Relationships xmlns="http://schemas.openxmlformats.org/package/2006/relationships"><Relationship Id="rId1" Type="http://schemas.openxmlformats.org/officeDocument/2006/relationships/customXmlProps" Target="itemProps84.xml"/></Relationships>
</file>

<file path=customXml/_rels/item85.xml.rels><?xml version="1.0" encoding="UTF-8" standalone="yes"?>
<Relationships xmlns="http://schemas.openxmlformats.org/package/2006/relationships"><Relationship Id="rId1" Type="http://schemas.openxmlformats.org/officeDocument/2006/relationships/customXmlProps" Target="itemProps85.xml"/></Relationships>
</file>

<file path=customXml/_rels/item86.xml.rels><?xml version="1.0" encoding="UTF-8" standalone="yes"?>
<Relationships xmlns="http://schemas.openxmlformats.org/package/2006/relationships"><Relationship Id="rId1" Type="http://schemas.openxmlformats.org/officeDocument/2006/relationships/customXmlProps" Target="itemProps86.xml"/></Relationships>
</file>

<file path=customXml/_rels/item87.xml.rels><?xml version="1.0" encoding="UTF-8" standalone="yes"?>
<Relationships xmlns="http://schemas.openxmlformats.org/package/2006/relationships"><Relationship Id="rId1" Type="http://schemas.openxmlformats.org/officeDocument/2006/relationships/customXmlProps" Target="itemProps87.xml"/></Relationships>
</file>

<file path=customXml/_rels/item88.xml.rels><?xml version="1.0" encoding="UTF-8" standalone="yes"?>
<Relationships xmlns="http://schemas.openxmlformats.org/package/2006/relationships"><Relationship Id="rId1" Type="http://schemas.openxmlformats.org/officeDocument/2006/relationships/customXmlProps" Target="itemProps88.xml"/></Relationships>
</file>

<file path=customXml/_rels/item89.xml.rels><?xml version="1.0" encoding="UTF-8" standalone="yes"?>
<Relationships xmlns="http://schemas.openxmlformats.org/package/2006/relationships"><Relationship Id="rId1" Type="http://schemas.openxmlformats.org/officeDocument/2006/relationships/customXmlProps" Target="itemProps89.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_rels/item90.xml.rels><?xml version="1.0" encoding="UTF-8" standalone="yes"?>
<Relationships xmlns="http://schemas.openxmlformats.org/package/2006/relationships"><Relationship Id="rId1" Type="http://schemas.openxmlformats.org/officeDocument/2006/relationships/customXmlProps" Target="itemProps90.xml"/></Relationships>
</file>

<file path=customXml/item1.xml><?xml version="1.0" encoding="utf-8"?>
<EsriMapsInfo xmlns="ESRI.ArcGIS.Mapping.OfficeIntegration.PowerPointInfo">
  <Version>Version1</Version>
  <RequiresSignIn>False</RequiresSignIn>
</EsriMapsInfo>
</file>

<file path=customXml/item10.xml><?xml version="1.0" encoding="utf-8"?>
<EsriMapsInfo xmlns="ESRI.ArcGIS.Mapping.OfficeIntegration.PowerPointInfo">
  <Version>Version1</Version>
  <RequiresSignIn>False</RequiresSignIn>
</EsriMapsInfo>
</file>

<file path=customXml/item11.xml><?xml version="1.0" encoding="utf-8"?>
<EsriMapsInfo xmlns="ESRI.ArcGIS.Mapping.OfficeIntegration.PowerPointInfo">
  <Version>Version1</Version>
  <RequiresSignIn>False</RequiresSignIn>
</EsriMapsInfo>
</file>

<file path=customXml/item12.xml><?xml version="1.0" encoding="utf-8"?>
<EsriMapsInfo xmlns="ESRI.ArcGIS.Mapping.OfficeIntegration.PowerPointInfo">
  <Version>Version1</Version>
  <RequiresSignIn>False</RequiresSignIn>
</EsriMapsInfo>
</file>

<file path=customXml/item13.xml><?xml version="1.0" encoding="utf-8"?>
<EsriMapsInfo xmlns="ESRI.ArcGIS.Mapping.OfficeIntegration.PowerPointInfo">
  <Version>Version1</Version>
  <RequiresSignIn>False</RequiresSignIn>
</EsriMapsInfo>
</file>

<file path=customXml/item14.xml><?xml version="1.0" encoding="utf-8"?>
<EsriMapsInfo xmlns="ESRI.ArcGIS.Mapping.OfficeIntegration.PowerPointInfo">
  <Version>Version1</Version>
  <RequiresSignIn>False</RequiresSignIn>
</EsriMapsInfo>
</file>

<file path=customXml/item15.xml><?xml version="1.0" encoding="utf-8"?>
<EsriMapsInfo xmlns="ESRI.ArcGIS.Mapping.OfficeIntegration.PowerPointInfo">
  <Version>Version1</Version>
  <RequiresSignIn>False</RequiresSignIn>
</EsriMapsInfo>
</file>

<file path=customXml/item16.xml><?xml version="1.0" encoding="utf-8"?>
<EsriMapsInfo xmlns="ESRI.ArcGIS.Mapping.OfficeIntegration.PowerPointInfo">
  <Version>Version1</Version>
  <RequiresSignIn>False</RequiresSignIn>
</EsriMapsInfo>
</file>

<file path=customXml/item17.xml><?xml version="1.0" encoding="utf-8"?>
<EsriMapsInfo xmlns="ESRI.ArcGIS.Mapping.OfficeIntegration.PowerPointInfo">
  <Version>Version1</Version>
  <RequiresSignIn>False</RequiresSignIn>
</EsriMapsInfo>
</file>

<file path=customXml/item18.xml><?xml version="1.0" encoding="utf-8"?>
<EsriMapsInfo xmlns="ESRI.ArcGIS.Mapping.OfficeIntegration.PowerPointInfo">
  <Version>Version1</Version>
  <RequiresSignIn>False</RequiresSignIn>
</EsriMapsInfo>
</file>

<file path=customXml/item19.xml><?xml version="1.0" encoding="utf-8"?>
<EsriMapsInfo xmlns="ESRI.ArcGIS.Mapping.OfficeIntegration.PowerPointInfo">
  <Version>Version1</Version>
  <RequiresSignIn>False</RequiresSignIn>
</EsriMapsInfo>
</file>

<file path=customXml/item2.xml><?xml version="1.0" encoding="utf-8"?>
<EsriMapsInfo xmlns="ESRI.ArcGIS.Mapping.OfficeIntegration.PowerPointInfo">
  <Version>Version1</Version>
  <RequiresSignIn>False</RequiresSignIn>
</EsriMapsInfo>
</file>

<file path=customXml/item20.xml><?xml version="1.0" encoding="utf-8"?>
<EsriMapsInfo xmlns="ESRI.ArcGIS.Mapping.OfficeIntegration.PowerPointInfo">
  <Version>Version1</Version>
  <RequiresSignIn>False</RequiresSignIn>
</EsriMapsInfo>
</file>

<file path=customXml/item21.xml><?xml version="1.0" encoding="utf-8"?>
<EsriMapsInfo xmlns="ESRI.ArcGIS.Mapping.OfficeIntegration.PowerPointInfo">
  <Version>Version1</Version>
  <RequiresSignIn>False</RequiresSignIn>
</EsriMapsInfo>
</file>

<file path=customXml/item22.xml><?xml version="1.0" encoding="utf-8"?>
<EsriMapsInfo xmlns="ESRI.ArcGIS.Mapping.OfficeIntegration.PowerPointInfo">
  <Version>Version1</Version>
  <RequiresSignIn>False</RequiresSignIn>
</EsriMapsInfo>
</file>

<file path=customXml/item23.xml><?xml version="1.0" encoding="utf-8"?>
<EsriMapsInfo xmlns="ESRI.ArcGIS.Mapping.OfficeIntegration.PowerPointInfo">
  <Version>Version1</Version>
  <RequiresSignIn>False</RequiresSignIn>
</EsriMapsInfo>
</file>

<file path=customXml/item24.xml><?xml version="1.0" encoding="utf-8"?>
<EsriMapsInfo xmlns="ESRI.ArcGIS.Mapping.OfficeIntegration.PowerPointInfo">
  <Version>Version1</Version>
  <RequiresSignIn>False</RequiresSignIn>
</EsriMapsInfo>
</file>

<file path=customXml/item25.xml><?xml version="1.0" encoding="utf-8"?>
<EsriMapsInfo xmlns="ESRI.ArcGIS.Mapping.OfficeIntegration.PowerPointInfo">
  <Version>Version1</Version>
  <RequiresSignIn>False</RequiresSignIn>
</EsriMapsInfo>
</file>

<file path=customXml/item26.xml><?xml version="1.0" encoding="utf-8"?>
<EsriMapsInfo xmlns="ESRI.ArcGIS.Mapping.OfficeIntegration.PowerPointInfo">
  <Version>Version1</Version>
  <RequiresSignIn>False</RequiresSignIn>
</EsriMapsInfo>
</file>

<file path=customXml/item27.xml><?xml version="1.0" encoding="utf-8"?>
<EsriMapsInfo xmlns="ESRI.ArcGIS.Mapping.OfficeIntegration.PowerPointInfo">
  <Version>Version1</Version>
  <RequiresSignIn>False</RequiresSignIn>
</EsriMapsInfo>
</file>

<file path=customXml/item28.xml><?xml version="1.0" encoding="utf-8"?>
<EsriMapsInfo xmlns="ESRI.ArcGIS.Mapping.OfficeIntegration.PowerPointInfo">
  <Version>Version1</Version>
  <RequiresSignIn>False</RequiresSignIn>
</EsriMapsInfo>
</file>

<file path=customXml/item29.xml><?xml version="1.0" encoding="utf-8"?>
<EsriMapsInfo xmlns="ESRI.ArcGIS.Mapping.OfficeIntegration.PowerPointInfo">
  <Version>Version1</Version>
  <RequiresSignIn>False</RequiresSignIn>
</EsriMapsInfo>
</file>

<file path=customXml/item3.xml><?xml version="1.0" encoding="utf-8"?>
<EsriMapsInfo xmlns="ESRI.ArcGIS.Mapping.OfficeIntegration.PowerPointInfo">
  <Version>Version1</Version>
  <RequiresSignIn>False</RequiresSignIn>
</EsriMapsInfo>
</file>

<file path=customXml/item30.xml><?xml version="1.0" encoding="utf-8"?>
<EsriMapsInfo xmlns="ESRI.ArcGIS.Mapping.OfficeIntegration.PowerPointInfo">
  <Version>Version1</Version>
  <RequiresSignIn>False</RequiresSignIn>
</EsriMapsInfo>
</file>

<file path=customXml/item31.xml><?xml version="1.0" encoding="utf-8"?>
<EsriMapsInfo xmlns="ESRI.ArcGIS.Mapping.OfficeIntegration.PowerPointInfo">
  <Version>Version1</Version>
  <RequiresSignIn>False</RequiresSignIn>
</EsriMapsInfo>
</file>

<file path=customXml/item32.xml><?xml version="1.0" encoding="utf-8"?>
<EsriMapsInfo xmlns="ESRI.ArcGIS.Mapping.OfficeIntegration.PowerPointInfo">
  <Version>Version1</Version>
  <RequiresSignIn>False</RequiresSignIn>
</EsriMapsInfo>
</file>

<file path=customXml/item33.xml><?xml version="1.0" encoding="utf-8"?>
<EsriMapsInfo xmlns="ESRI.ArcGIS.Mapping.OfficeIntegration.PowerPointInfo">
  <Version>Version1</Version>
  <RequiresSignIn>False</RequiresSignIn>
</EsriMapsInfo>
</file>

<file path=customXml/item34.xml><?xml version="1.0" encoding="utf-8"?>
<EsriMapsInfo xmlns="ESRI.ArcGIS.Mapping.OfficeIntegration.PowerPointInfo">
  <Version>Version1</Version>
  <RequiresSignIn>False</RequiresSignIn>
</EsriMapsInfo>
</file>

<file path=customXml/item35.xml><?xml version="1.0" encoding="utf-8"?>
<EsriMapsInfo xmlns="ESRI.ArcGIS.Mapping.OfficeIntegration.PowerPointInfo">
  <Version>Version1</Version>
  <RequiresSignIn>False</RequiresSignIn>
</EsriMapsInfo>
</file>

<file path=customXml/item36.xml><?xml version="1.0" encoding="utf-8"?>
<EsriMapsInfo xmlns="ESRI.ArcGIS.Mapping.OfficeIntegration.PowerPointInfo">
  <Version>Version1</Version>
  <RequiresSignIn>False</RequiresSignIn>
</EsriMapsInfo>
</file>

<file path=customXml/item37.xml><?xml version="1.0" encoding="utf-8"?>
<EsriMapsInfo xmlns="ESRI.ArcGIS.Mapping.OfficeIntegration.PowerPointInfo">
  <Version>Version1</Version>
  <RequiresSignIn>False</RequiresSignIn>
</EsriMapsInfo>
</file>

<file path=customXml/item38.xml><?xml version="1.0" encoding="utf-8"?>
<ct:contentTypeSchema xmlns:ct="http://schemas.microsoft.com/office/2006/metadata/contentType" xmlns:ma="http://schemas.microsoft.com/office/2006/metadata/properties/metaAttributes" ct:_="" ma:_="" ma:contentTypeName="Document" ma:contentTypeID="0x010100E0060F9EED823F46A9935F33F59E24F9" ma:contentTypeVersion="19" ma:contentTypeDescription="Create a new document." ma:contentTypeScope="" ma:versionID="a28c24764715d607b51657aebf89aaec">
  <xsd:schema xmlns:xsd="http://www.w3.org/2001/XMLSchema" xmlns:xs="http://www.w3.org/2001/XMLSchema" xmlns:p="http://schemas.microsoft.com/office/2006/metadata/properties" xmlns:ns1="http://schemas.microsoft.com/sharepoint/v3" xmlns:ns3="4ffa91fb-a0ff-4ac5-b2db-65c790d184a4" xmlns:ns4="http://schemas.microsoft.com/sharepoint.v3" xmlns:ns5="http://schemas.microsoft.com/sharepoint/v3/fields" xmlns:ns6="f15e4d92-675c-4df7-a5c5-11f59c7da362" targetNamespace="http://schemas.microsoft.com/office/2006/metadata/properties" ma:root="true" ma:fieldsID="631548696d87e7953b90db0e679c942f" ns1:_="" ns3:_="" ns4:_="" ns5:_="" ns6:_="">
    <xsd:import namespace="http://schemas.microsoft.com/sharepoint/v3"/>
    <xsd:import namespace="4ffa91fb-a0ff-4ac5-b2db-65c790d184a4"/>
    <xsd:import namespace="http://schemas.microsoft.com/sharepoint.v3"/>
    <xsd:import namespace="http://schemas.microsoft.com/sharepoint/v3/fields"/>
    <xsd:import namespace="f15e4d92-675c-4df7-a5c5-11f59c7da362"/>
    <xsd:element name="properties">
      <xsd:complexType>
        <xsd:sequence>
          <xsd:element name="documentManagement">
            <xsd:complexType>
              <xsd:all>
                <xsd:element ref="ns3:Document_x0020_Creation_x0020_Date" minOccurs="0"/>
                <xsd:element ref="ns3:Creator" minOccurs="0"/>
                <xsd:element ref="ns3:EPA_x0020_Office" minOccurs="0"/>
                <xsd:element ref="ns3:Record" minOccurs="0"/>
                <xsd:element ref="ns4:CategoryDescription" minOccurs="0"/>
                <xsd:element ref="ns3:Identifier" minOccurs="0"/>
                <xsd:element ref="ns3:EPA_x0020_Contributor" minOccurs="0"/>
                <xsd:element ref="ns3:External_x0020_Contributor" minOccurs="0"/>
                <xsd:element ref="ns5:_Coverage" minOccurs="0"/>
                <xsd:element ref="ns3:EPA_x0020_Related_x0020_Documents" minOccurs="0"/>
                <xsd:element ref="ns5:_Source" minOccurs="0"/>
                <xsd:element ref="ns3:Rights" minOccurs="0"/>
                <xsd:element ref="ns1:Language" minOccurs="0"/>
                <xsd:element ref="ns3:j747ac98061d40f0aa7bd47e1db5675d" minOccurs="0"/>
                <xsd:element ref="ns3:TaxKeywordTaxHTField" minOccurs="0"/>
                <xsd:element ref="ns3:TaxCatchAllLabel" minOccurs="0"/>
                <xsd:element ref="ns3:TaxCatchAll" minOccurs="0"/>
                <xsd:element ref="ns6:SharedWithUsers" minOccurs="0"/>
                <xsd:element ref="ns6: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Language" ma:index="17" nillable="true" ma:displayName="Language" ma:default="English" ma:description="Select the document language from the drop down." ma:format="Dropdown" ma:internalName="Language" ma:readOnly="false">
      <xsd:simpleType>
        <xsd:restriction base="dms:Choice">
          <xsd:enumeration value="Arabic (Saudi Arabia)"/>
          <xsd:enumeration value="Bulgarian (Bulgaria)"/>
          <xsd:enumeration value="Chinese (Hong Kong S.A.R.)"/>
          <xsd:enumeration value="Chinese (People's Republic of China)"/>
          <xsd:enumeration value="Chinese (Taiwan)"/>
          <xsd:enumeration value="Croatian (Croatia)"/>
          <xsd:enumeration value="Czech (Czech Republic)"/>
          <xsd:enumeration value="Danish (Denmark)"/>
          <xsd:enumeration value="Dutch (Netherlands)"/>
          <xsd:enumeration value="English"/>
          <xsd:enumeration value="Estonian (Estonia)"/>
          <xsd:enumeration value="Finnish (Finland)"/>
          <xsd:enumeration value="French (France)"/>
          <xsd:enumeration value="German (Germany)"/>
          <xsd:enumeration value="Greek (Greece)"/>
          <xsd:enumeration value="Hebrew (Israel)"/>
          <xsd:enumeration value="Hindi (India)"/>
          <xsd:enumeration value="Hungarian (Hungary)"/>
          <xsd:enumeration value="Indonesian (Indonesia)"/>
          <xsd:enumeration value="Italian (Italy)"/>
          <xsd:enumeration value="Japanese (Japan)"/>
          <xsd:enumeration value="Korean (Korea)"/>
          <xsd:enumeration value="Latvian (Latvia)"/>
          <xsd:enumeration value="Lithuanian (Lithuania)"/>
          <xsd:enumeration value="Malay (Malaysia)"/>
          <xsd:enumeration value="Norwegian (Bokmal) (Norway)"/>
          <xsd:enumeration value="Polish (Poland)"/>
          <xsd:enumeration value="Portuguese (Brazil)"/>
          <xsd:enumeration value="Portuguese (Portugal)"/>
          <xsd:enumeration value="Romanian (Romania)"/>
          <xsd:enumeration value="Russian (Russia)"/>
          <xsd:enumeration value="Serbian (Latin) (Serbia)"/>
          <xsd:enumeration value="Slovak (Slovakia)"/>
          <xsd:enumeration value="Slovenian (Slovenia)"/>
          <xsd:enumeration value="Spanish (Spain)"/>
          <xsd:enumeration value="Swedish (Sweden)"/>
          <xsd:enumeration value="Thai (Thailand)"/>
          <xsd:enumeration value="Turkish (Turkey)"/>
          <xsd:enumeration value="Ukrainian (Ukraine)"/>
          <xsd:enumeration value="Urdu (Islamic Republic of Pakistan)"/>
          <xsd:enumeration value="Vietnamese (Vietnam)"/>
        </xsd:restriction>
      </xsd:simpleType>
    </xsd:element>
  </xsd:schema>
  <xsd:schema xmlns:xsd="http://www.w3.org/2001/XMLSchema" xmlns:xs="http://www.w3.org/2001/XMLSchema" xmlns:dms="http://schemas.microsoft.com/office/2006/documentManagement/types" xmlns:pc="http://schemas.microsoft.com/office/infopath/2007/PartnerControls" targetNamespace="4ffa91fb-a0ff-4ac5-b2db-65c790d184a4" elementFormDefault="qualified">
    <xsd:import namespace="http://schemas.microsoft.com/office/2006/documentManagement/types"/>
    <xsd:import namespace="http://schemas.microsoft.com/office/infopath/2007/PartnerControls"/>
    <xsd:element name="Document_x0020_Creation_x0020_Date" ma:index="2" nillable="true" ma:displayName="Document Date" ma:default="[today]" ma:description="Enter the date this document was last modified. The upload date has been entered by default." ma:format="DateOnly" ma:internalName="Document_x0020_Creation_x0020_Date" ma:readOnly="false">
      <xsd:simpleType>
        <xsd:restriction base="dms:DateTime"/>
      </xsd:simpleType>
    </xsd:element>
    <xsd:element name="Creator" ma:index="3" nillable="true" ma:displayName="Creator" ma:description="Enter the person primarily responsible for the document. The name of the person uploading the document has been entered by default." ma:list="UserInfo" ma:SharePointGroup="0" ma:internalName="Creato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PA_x0020_Office" ma:index="4" nillable="true" ma:displayName="EPA Office" ma:description="Enter the EPA organization primarily responsible for the document. The office of the person uploading the document has been entered by default." ma:internalName="EPA_x0020_Office" ma:readOnly="false">
      <xsd:simpleType>
        <xsd:restriction base="dms:Text">
          <xsd:maxLength value="255"/>
        </xsd:restriction>
      </xsd:simpleType>
    </xsd:element>
    <xsd:element name="Record" ma:index="5" nillable="true" ma:displayName="Record" ma:default="Shared" ma:description="For documents that provide evidence of EPA decisions and actions, select &quot;Shared&quot; (open access) or &quot;Private&quot; (restricted access)." ma:format="Dropdown" ma:internalName="Record" ma:readOnly="false">
      <xsd:simpleType>
        <xsd:restriction base="dms:Choice">
          <xsd:enumeration value="None"/>
          <xsd:enumeration value="Shared"/>
          <xsd:enumeration value="Private"/>
        </xsd:restriction>
      </xsd:simpleType>
    </xsd:element>
    <xsd:element name="Identifier" ma:index="9" nillable="true" ma:displayName="Identifier" ma:description="Enter all EPA identification numbers applicable to this document, one on each line." ma:internalName="Identifier" ma:readOnly="false">
      <xsd:simpleType>
        <xsd:restriction base="dms:Note">
          <xsd:maxLength value="255"/>
        </xsd:restriction>
      </xsd:simpleType>
    </xsd:element>
    <xsd:element name="EPA_x0020_Contributor" ma:index="11" nillable="true" ma:displayName="EPA Contributor" ma:description="Enter an EPA person who contributed to the creation of the document but is not the primary author." ma:list="UserInfo" ma:SharePointGroup="0" ma:internalName="EPA_x0020_Contributo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Contributor" ma:index="12" nillable="true" ma:displayName="External Contributor" ma:description="Enter a non-EPA person who contributed to the creation of the document but is not the primary author." ma:internalName="External_x0020_Contributor" ma:readOnly="false">
      <xsd:simpleType>
        <xsd:restriction base="dms:Note">
          <xsd:maxLength value="255"/>
        </xsd:restriction>
      </xsd:simpleType>
    </xsd:element>
    <xsd:element name="EPA_x0020_Related_x0020_Documents" ma:index="14" nillable="true" ma:displayName="Other Related Documents" ma:description="Enter any related document." ma:internalName="EPA_x0020_Related_x0020_Documents" ma:readOnly="false">
      <xsd:simpleType>
        <xsd:restriction base="dms:Note">
          <xsd:maxLength value="255"/>
        </xsd:restriction>
      </xsd:simpleType>
    </xsd:element>
    <xsd:element name="Rights" ma:index="16" nillable="true" ma:displayName="Rights" ma:description="Enter information about intellectual property rights held over the document (e.g. copyright, patent, trademark)." ma:internalName="Rights" ma:readOnly="false">
      <xsd:simpleType>
        <xsd:restriction base="dms:Note">
          <xsd:maxLength value="255"/>
        </xsd:restriction>
      </xsd:simpleType>
    </xsd:element>
    <xsd:element name="j747ac98061d40f0aa7bd47e1db5675d" ma:index="19" nillable="true" ma:taxonomy="true" ma:internalName="j747ac98061d40f0aa7bd47e1db5675d" ma:taxonomyFieldName="Document_x0020_Type" ma:displayName="Document Type" ma:readOnly="false" ma:default="" ma:fieldId="{3747ac98-061d-40f0-aa7b-d47e1db5675d}" ma:sspId="29f62856-1543-49d4-a736-4569d363f533" ma:termSetId="e06cd6a9-a175-4da0-81cb-8dba7aa394ab" ma:anchorId="00000000-0000-0000-0000-000000000000" ma:open="false" ma:isKeyword="false">
      <xsd:complexType>
        <xsd:sequence>
          <xsd:element ref="pc:Terms" minOccurs="0" maxOccurs="1"/>
        </xsd:sequence>
      </xsd:complexType>
    </xsd:element>
    <xsd:element name="TaxKeywordTaxHTField" ma:index="21" nillable="true" ma:taxonomy="true" ma:internalName="TaxKeywordTaxHTField" ma:taxonomyFieldName="TaxKeyword" ma:displayName="Enterprise Keywords" ma:readOnly="false" ma:fieldId="{23f27201-bee3-471e-b2e7-b64fd8b7ca38}" ma:taxonomyMulti="true" ma:sspId="29f62856-1543-49d4-a736-4569d363f533" ma:termSetId="00000000-0000-0000-0000-000000000000" ma:anchorId="00000000-0000-0000-0000-000000000000" ma:open="true" ma:isKeyword="true">
      <xsd:complexType>
        <xsd:sequence>
          <xsd:element ref="pc:Terms" minOccurs="0" maxOccurs="1"/>
        </xsd:sequence>
      </xsd:complexType>
    </xsd:element>
    <xsd:element name="TaxCatchAllLabel" ma:index="23" nillable="true" ma:displayName="Taxonomy Catch All Column1" ma:hidden="true" ma:list="{050f3c5d-f0d1-4a8a-aa6a-a53a752f9ed4}" ma:internalName="TaxCatchAllLabel" ma:readOnly="true" ma:showField="CatchAllDataLabel" ma:web="f15e4d92-675c-4df7-a5c5-11f59c7da362">
      <xsd:complexType>
        <xsd:complexContent>
          <xsd:extension base="dms:MultiChoiceLookup">
            <xsd:sequence>
              <xsd:element name="Value" type="dms:Lookup" maxOccurs="unbounded" minOccurs="0" nillable="true"/>
            </xsd:sequence>
          </xsd:extension>
        </xsd:complexContent>
      </xsd:complexType>
    </xsd:element>
    <xsd:element name="TaxCatchAll" ma:index="24" nillable="true" ma:displayName="Taxonomy Catch All Column" ma:hidden="true" ma:list="{050f3c5d-f0d1-4a8a-aa6a-a53a752f9ed4}" ma:internalName="TaxCatchAll" ma:showField="CatchAllData" ma:web="f15e4d92-675c-4df7-a5c5-11f59c7da362">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CategoryDescription" ma:index="6" nillable="true" ma:displayName="Description" ma:description="Enter a brief description." ma:internalName="CategoryDescription" ma:readOnly="fals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Coverage" ma:index="13" nillable="true" ma:displayName="Coverage" ma:description="Enter the geographic location, jurisdiction, or time period for which the document is relevant." ma:internalName="_Coverage" ma:readOnly="false">
      <xsd:simpleType>
        <xsd:restriction base="dms:Text">
          <xsd:maxLength value="255"/>
        </xsd:restriction>
      </xsd:simpleType>
    </xsd:element>
    <xsd:element name="_Source" ma:index="15" nillable="true" ma:displayName="Source" ma:description="Enter a source from which the document is derived." ma:internalName="_Source" ma:readOnly="fals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15e4d92-675c-4df7-a5c5-11f59c7da362" elementFormDefault="qualified">
    <xsd:import namespace="http://schemas.microsoft.com/office/2006/documentManagement/types"/>
    <xsd:import namespace="http://schemas.microsoft.com/office/infopath/2007/PartnerControls"/>
    <xsd:element name="SharedWithUsers" ma:index="2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29" nillable="true" ma:displayName="Sharing Hint Hash"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5"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9.xml><?xml version="1.0" encoding="utf-8"?>
<EsriMapsInfo xmlns="ESRI.ArcGIS.Mapping.OfficeIntegration.PowerPointInfo">
  <Version>Version1</Version>
  <RequiresSignIn>False</RequiresSignIn>
</EsriMapsInfo>
</file>

<file path=customXml/item4.xml><?xml version="1.0" encoding="utf-8"?>
<EsriMapsInfo xmlns="ESRI.ArcGIS.Mapping.OfficeIntegration.PowerPointInfo">
  <Version>Version1</Version>
  <RequiresSignIn>False</RequiresSignIn>
</EsriMapsInfo>
</file>

<file path=customXml/item40.xml><?xml version="1.0" encoding="utf-8"?>
<EsriMapsInfo xmlns="ESRI.ArcGIS.Mapping.OfficeIntegration.PowerPointInfo">
  <Version>Version1</Version>
  <RequiresSignIn>False</RequiresSignIn>
</EsriMapsInfo>
</file>

<file path=customXml/item41.xml><?xml version="1.0" encoding="utf-8"?>
<EsriMapsInfo xmlns="ESRI.ArcGIS.Mapping.OfficeIntegration.PowerPointInfo">
  <Version>Version1</Version>
  <RequiresSignIn>False</RequiresSignIn>
</EsriMapsInfo>
</file>

<file path=customXml/item42.xml><?xml version="1.0" encoding="utf-8"?>
<?mso-contentType ?>
<SharedContentType xmlns="Microsoft.SharePoint.Taxonomy.ContentTypeSync" SourceId="29f62856-1543-49d4-a736-4569d363f533" ContentTypeId="0x0101" PreviousValue="false"/>
</file>

<file path=customXml/item43.xml><?xml version="1.0" encoding="utf-8"?>
<EsriMapsInfo xmlns="ESRI.ArcGIS.Mapping.OfficeIntegration.PowerPointInfo">
  <Version>Version1</Version>
  <RequiresSignIn>False</RequiresSignIn>
</EsriMapsInfo>
</file>

<file path=customXml/item44.xml><?xml version="1.0" encoding="utf-8"?>
<EsriMapsInfo xmlns="ESRI.ArcGIS.Mapping.OfficeIntegration.PowerPointInfo">
  <Version>Version1</Version>
  <RequiresSignIn>False</RequiresSignIn>
</EsriMapsInfo>
</file>

<file path=customXml/item45.xml><?xml version="1.0" encoding="utf-8"?>
<EsriMapsInfo xmlns="ESRI.ArcGIS.Mapping.OfficeIntegration.PowerPointInfo">
  <Version>Version1</Version>
  <RequiresSignIn>False</RequiresSignIn>
</EsriMapsInfo>
</file>

<file path=customXml/item46.xml><?xml version="1.0" encoding="utf-8"?>
<EsriMapsInfo xmlns="ESRI.ArcGIS.Mapping.OfficeIntegration.PowerPointInfo">
  <Version>Version1</Version>
  <RequiresSignIn>False</RequiresSignIn>
</EsriMapsInfo>
</file>

<file path=customXml/item47.xml><?xml version="1.0" encoding="utf-8"?>
<EsriMapsInfo xmlns="ESRI.ArcGIS.Mapping.OfficeIntegration.PowerPointInfo">
  <Version>Version1</Version>
  <RequiresSignIn>False</RequiresSignIn>
</EsriMapsInfo>
</file>

<file path=customXml/item48.xml><?xml version="1.0" encoding="utf-8"?>
<EsriMapsInfo xmlns="ESRI.ArcGIS.Mapping.OfficeIntegration.PowerPointInfo">
  <Version>Version1</Version>
  <RequiresSignIn>False</RequiresSignIn>
</EsriMapsInfo>
</file>

<file path=customXml/item49.xml><?xml version="1.0" encoding="utf-8"?>
<EsriMapsInfo xmlns="ESRI.ArcGIS.Mapping.OfficeIntegration.PowerPointInfo">
  <Version>Version1</Version>
  <RequiresSignIn>False</RequiresSignIn>
</EsriMapsInfo>
</file>

<file path=customXml/item5.xml><?xml version="1.0" encoding="utf-8"?>
<EsriMapsInfo xmlns="ESRI.ArcGIS.Mapping.OfficeIntegration.PowerPointInfo">
  <Version>Version1</Version>
  <RequiresSignIn>False</RequiresSignIn>
</EsriMapsInfo>
</file>

<file path=customXml/item50.xml><?xml version="1.0" encoding="utf-8"?>
<EsriMapsInfo xmlns="ESRI.ArcGIS.Mapping.OfficeIntegration.PowerPointInfo">
  <Version>Version1</Version>
  <RequiresSignIn>False</RequiresSignIn>
</EsriMapsInfo>
</file>

<file path=customXml/item51.xml><?xml version="1.0" encoding="utf-8"?>
<EsriMapsInfo xmlns="ESRI.ArcGIS.Mapping.OfficeIntegration.PowerPointInfo">
  <Version>Version1</Version>
  <RequiresSignIn>False</RequiresSignIn>
</EsriMapsInfo>
</file>

<file path=customXml/item52.xml><?xml version="1.0" encoding="utf-8"?>
<EsriMapsInfo xmlns="ESRI.ArcGIS.Mapping.OfficeIntegration.PowerPointInfo">
  <Version>Version1</Version>
  <RequiresSignIn>False</RequiresSignIn>
</EsriMapsInfo>
</file>

<file path=customXml/item53.xml><?xml version="1.0" encoding="utf-8"?>
<EsriMapsInfo xmlns="ESRI.ArcGIS.Mapping.OfficeIntegration.PowerPointInfo">
  <Version>Version1</Version>
  <RequiresSignIn>False</RequiresSignIn>
</EsriMapsInfo>
</file>

<file path=customXml/item54.xml><?xml version="1.0" encoding="utf-8"?>
<EsriMapsInfo xmlns="ESRI.ArcGIS.Mapping.OfficeIntegration.PowerPointInfo">
  <Version>Version1</Version>
  <RequiresSignIn>False</RequiresSignIn>
</EsriMapsInfo>
</file>

<file path=customXml/item55.xml><?xml version="1.0" encoding="utf-8"?>
<EsriMapsInfo xmlns="ESRI.ArcGIS.Mapping.OfficeIntegration.PowerPointInfo">
  <Version>Version1</Version>
  <RequiresSignIn>False</RequiresSignIn>
</EsriMapsInfo>
</file>

<file path=customXml/item56.xml><?xml version="1.0" encoding="utf-8"?>
<EsriMapsInfo xmlns="ESRI.ArcGIS.Mapping.OfficeIntegration.PowerPointInfo">
  <Version>Version1</Version>
  <RequiresSignIn>False</RequiresSignIn>
</EsriMapsInfo>
</file>

<file path=customXml/item57.xml><?xml version="1.0" encoding="utf-8"?>
<EsriMapsInfo xmlns="ESRI.ArcGIS.Mapping.OfficeIntegration.PowerPointInfo">
  <Version>Version1</Version>
  <RequiresSignIn>False</RequiresSignIn>
</EsriMapsInfo>
</file>

<file path=customXml/item58.xml><?xml version="1.0" encoding="utf-8"?>
<EsriMapsInfo xmlns="ESRI.ArcGIS.Mapping.OfficeIntegration.PowerPointInfo">
  <Version>Version1</Version>
  <RequiresSignIn>False</RequiresSignIn>
</EsriMapsInfo>
</file>

<file path=customXml/item59.xml><?xml version="1.0" encoding="utf-8"?>
<EsriMapsInfo xmlns="ESRI.ArcGIS.Mapping.OfficeIntegration.PowerPointInfo">
  <Version>Version1</Version>
  <RequiresSignIn>False</RequiresSignIn>
</EsriMapsInfo>
</file>

<file path=customXml/item6.xml><?xml version="1.0" encoding="utf-8"?>
<EsriMapsInfo xmlns="ESRI.ArcGIS.Mapping.OfficeIntegration.PowerPointInfo">
  <Version>Version1</Version>
  <RequiresSignIn>False</RequiresSignIn>
</EsriMapsInfo>
</file>

<file path=customXml/item60.xml><?xml version="1.0" encoding="utf-8"?>
<EsriMapsInfo xmlns="ESRI.ArcGIS.Mapping.OfficeIntegration.PowerPointInfo">
  <Version>Version1</Version>
  <RequiresSignIn>False</RequiresSignIn>
</EsriMapsInfo>
</file>

<file path=customXml/item61.xml><?xml version="1.0" encoding="utf-8"?>
<EsriMapsInfo xmlns="ESRI.ArcGIS.Mapping.OfficeIntegration.PowerPointInfo">
  <Version>Version1</Version>
  <RequiresSignIn>False</RequiresSignIn>
</EsriMapsInfo>
</file>

<file path=customXml/item62.xml><?xml version="1.0" encoding="utf-8"?>
<EsriMapsInfo xmlns="ESRI.ArcGIS.Mapping.OfficeIntegration.PowerPointInfo">
  <Version>Version1</Version>
  <RequiresSignIn>False</RequiresSignIn>
</EsriMapsInfo>
</file>

<file path=customXml/item63.xml><?xml version="1.0" encoding="utf-8"?>
<EsriMapsInfo xmlns="ESRI.ArcGIS.Mapping.OfficeIntegration.PowerPointInfo">
  <Version>Version1</Version>
  <RequiresSignIn>False</RequiresSignIn>
</EsriMapsInfo>
</file>

<file path=customXml/item64.xml><?xml version="1.0" encoding="utf-8"?>
<EsriMapsInfo xmlns="ESRI.ArcGIS.Mapping.OfficeIntegration.PowerPointInfo">
  <Version>Version1</Version>
  <RequiresSignIn>False</RequiresSignIn>
</EsriMapsInfo>
</file>

<file path=customXml/item65.xml><?xml version="1.0" encoding="utf-8"?>
<EsriMapsInfo xmlns="ESRI.ArcGIS.Mapping.OfficeIntegration.PowerPointInfo">
  <Version>Version1</Version>
  <RequiresSignIn>False</RequiresSignIn>
</EsriMapsInfo>
</file>

<file path=customXml/item66.xml><?xml version="1.0" encoding="utf-8"?>
<EsriMapsInfo xmlns="ESRI.ArcGIS.Mapping.OfficeIntegration.PowerPointInfo">
  <Version>Version1</Version>
  <RequiresSignIn>False</RequiresSignIn>
</EsriMapsInfo>
</file>

<file path=customXml/item67.xml><?xml version="1.0" encoding="utf-8"?>
<EsriMapsInfo xmlns="ESRI.ArcGIS.Mapping.OfficeIntegration.PowerPointInfo">
  <Version>Version1</Version>
  <RequiresSignIn>False</RequiresSignIn>
</EsriMapsInfo>
</file>

<file path=customXml/item68.xml><?xml version="1.0" encoding="utf-8"?>
<EsriMapsInfo xmlns="ESRI.ArcGIS.Mapping.OfficeIntegration.PowerPointInfo">
  <Version>Version1</Version>
  <RequiresSignIn>False</RequiresSignIn>
</EsriMapsInfo>
</file>

<file path=customXml/item69.xml><?xml version="1.0" encoding="utf-8"?>
<EsriMapsInfo xmlns="ESRI.ArcGIS.Mapping.OfficeIntegration.PowerPointInfo">
  <Version>Version1</Version>
  <RequiresSignIn>False</RequiresSignIn>
</EsriMapsInfo>
</file>

<file path=customXml/item7.xml><?xml version="1.0" encoding="utf-8"?>
<EsriMapsInfo xmlns="ESRI.ArcGIS.Mapping.OfficeIntegration.PowerPointInfo">
  <Version>Version1</Version>
  <RequiresSignIn>False</RequiresSignIn>
</EsriMapsInfo>
</file>

<file path=customXml/item70.xml><?xml version="1.0" encoding="utf-8"?>
<EsriMapsInfo xmlns="ESRI.ArcGIS.Mapping.OfficeIntegration.PowerPointInfo">
  <Version>Version1</Version>
  <RequiresSignIn>False</RequiresSignIn>
</EsriMapsInfo>
</file>

<file path=customXml/item71.xml><?xml version="1.0" encoding="utf-8"?>
<EsriMapsInfo xmlns="ESRI.ArcGIS.Mapping.OfficeIntegration.PowerPointInfo">
  <Version>Version1</Version>
  <RequiresSignIn>False</RequiresSignIn>
</EsriMapsInfo>
</file>

<file path=customXml/item72.xml><?xml version="1.0" encoding="utf-8"?>
<EsriMapsInfo xmlns="ESRI.ArcGIS.Mapping.OfficeIntegration.PowerPointInfo">
  <Version>Version1</Version>
  <RequiresSignIn>False</RequiresSignIn>
</EsriMapsInfo>
</file>

<file path=customXml/item73.xml><?xml version="1.0" encoding="utf-8"?>
<EsriMapsInfo xmlns="ESRI.ArcGIS.Mapping.OfficeIntegration.PowerPointInfo">
  <Version>Version1</Version>
  <RequiresSignIn>False</RequiresSignIn>
</EsriMapsInfo>
</file>

<file path=customXml/item74.xml><?xml version="1.0" encoding="utf-8"?>
<EsriMapsInfo xmlns="ESRI.ArcGIS.Mapping.OfficeIntegration.PowerPointInfo">
  <Version>Version1</Version>
  <RequiresSignIn>False</RequiresSignIn>
</EsriMapsInfo>
</file>

<file path=customXml/item75.xml><?xml version="1.0" encoding="utf-8"?>
<EsriMapsInfo xmlns="ESRI.ArcGIS.Mapping.OfficeIntegration.PowerPointInfo">
  <Version>Version1</Version>
  <RequiresSignIn>False</RequiresSignIn>
</EsriMapsInfo>
</file>

<file path=customXml/item76.xml><?xml version="1.0" encoding="utf-8"?>
<EsriMapsInfo xmlns="ESRI.ArcGIS.Mapping.OfficeIntegration.PowerPointInfo">
  <Version>Version1</Version>
  <RequiresSignIn>False</RequiresSignIn>
</EsriMapsInfo>
</file>

<file path=customXml/item77.xml><?xml version="1.0" encoding="utf-8"?>
<p:properties xmlns:p="http://schemas.microsoft.com/office/2006/metadata/properties" xmlns:xsi="http://www.w3.org/2001/XMLSchema-instance" xmlns:pc="http://schemas.microsoft.com/office/infopath/2007/PartnerControls">
  <documentManagement>
    <_Source xmlns="http://schemas.microsoft.com/sharepoint/v3/fields" xsi:nil="true"/>
    <Language xmlns="http://schemas.microsoft.com/sharepoint/v3">English</Language>
    <j747ac98061d40f0aa7bd47e1db5675d xmlns="4ffa91fb-a0ff-4ac5-b2db-65c790d184a4">
      <Terms xmlns="http://schemas.microsoft.com/office/infopath/2007/PartnerControls"/>
    </j747ac98061d40f0aa7bd47e1db5675d>
    <External_x0020_Contributor xmlns="4ffa91fb-a0ff-4ac5-b2db-65c790d184a4" xsi:nil="true"/>
    <TaxKeywordTaxHTField xmlns="4ffa91fb-a0ff-4ac5-b2db-65c790d184a4">
      <Terms xmlns="http://schemas.microsoft.com/office/infopath/2007/PartnerControls"/>
    </TaxKeywordTaxHTField>
    <Record xmlns="4ffa91fb-a0ff-4ac5-b2db-65c790d184a4">Shared</Record>
    <Rights xmlns="4ffa91fb-a0ff-4ac5-b2db-65c790d184a4" xsi:nil="true"/>
    <Document_x0020_Creation_x0020_Date xmlns="4ffa91fb-a0ff-4ac5-b2db-65c790d184a4">2015-03-19T16:07:12+00:00</Document_x0020_Creation_x0020_Date>
    <EPA_x0020_Office xmlns="4ffa91fb-a0ff-4ac5-b2db-65c790d184a4" xsi:nil="true"/>
    <CategoryDescription xmlns="http://schemas.microsoft.com/sharepoint.v3" xsi:nil="true"/>
    <Identifier xmlns="4ffa91fb-a0ff-4ac5-b2db-65c790d184a4" xsi:nil="true"/>
    <_Coverage xmlns="http://schemas.microsoft.com/sharepoint/v3/fields" xsi:nil="true"/>
    <Creator xmlns="4ffa91fb-a0ff-4ac5-b2db-65c790d184a4">
      <UserInfo>
        <DisplayName/>
        <AccountId xsi:nil="true"/>
        <AccountType/>
      </UserInfo>
    </Creator>
    <EPA_x0020_Related_x0020_Documents xmlns="4ffa91fb-a0ff-4ac5-b2db-65c790d184a4" xsi:nil="true"/>
    <EPA_x0020_Contributor xmlns="4ffa91fb-a0ff-4ac5-b2db-65c790d184a4">
      <UserInfo>
        <DisplayName/>
        <AccountId xsi:nil="true"/>
        <AccountType/>
      </UserInfo>
    </EPA_x0020_Contributor>
    <TaxCatchAll xmlns="4ffa91fb-a0ff-4ac5-b2db-65c790d184a4"/>
    <SharedWithUsers xmlns="f15e4d92-675c-4df7-a5c5-11f59c7da362">
      <UserInfo>
        <DisplayName>Pierce, Tom</DisplayName>
        <AccountId>9</AccountId>
        <AccountType/>
      </UserInfo>
      <UserInfo>
        <DisplayName>Mathur, Rohit</DisplayName>
        <AccountId>17</AccountId>
        <AccountType/>
      </UserInfo>
      <UserInfo>
        <DisplayName>Gilliam, Robert</DisplayName>
        <AccountId>18</AccountId>
        <AccountType/>
      </UserInfo>
      <UserInfo>
        <DisplayName>Wong, David</DisplayName>
        <AccountId>19</AccountId>
        <AccountType/>
      </UserInfo>
      <UserInfo>
        <DisplayName>Foley, Kristen</DisplayName>
        <AccountId>20</AccountId>
        <AccountType/>
      </UserInfo>
      <UserInfo>
        <DisplayName>Bash, Jesse</DisplayName>
        <AccountId>21</AccountId>
        <AccountType/>
      </UserInfo>
      <UserInfo>
        <DisplayName>Cooter, Ellen</DisplayName>
        <AccountId>22</AccountId>
        <AccountType/>
      </UserInfo>
      <UserInfo>
        <DisplayName>Schwede, Donna</DisplayName>
        <AccountId>23</AccountId>
        <AccountType/>
      </UserInfo>
      <UserInfo>
        <DisplayName>Garcia, Val</DisplayName>
        <AccountId>24</AccountId>
        <AccountType/>
      </UserInfo>
      <UserInfo>
        <DisplayName>Spero, Tanya</DisplayName>
        <AccountId>25</AccountId>
        <AccountType/>
      </UserInfo>
      <UserInfo>
        <DisplayName>Nolte, Chris</DisplayName>
        <AccountId>26</AccountId>
        <AccountType/>
      </UserInfo>
      <UserInfo>
        <DisplayName>Hutzell, Bill</DisplayName>
        <AccountId>27</AccountId>
        <AccountType/>
      </UserInfo>
      <UserInfo>
        <DisplayName>Sarwar, Golam</DisplayName>
        <AccountId>28</AccountId>
        <AccountType/>
      </UserInfo>
      <UserInfo>
        <DisplayName>Pye, Havala</DisplayName>
        <AccountId>29</AccountId>
        <AccountType/>
      </UserInfo>
      <UserInfo>
        <DisplayName>Luecken, Deborah</DisplayName>
        <AccountId>30</AccountId>
        <AccountType/>
      </UserInfo>
      <UserInfo>
        <DisplayName>Gantt, Brett</DisplayName>
        <AccountId>31</AccountId>
        <AccountType/>
      </UserInfo>
      <UserInfo>
        <DisplayName>Young, Jeff</DisplayName>
        <AccountId>32</AccountId>
        <AccountType/>
      </UserInfo>
      <UserInfo>
        <DisplayName>Pleim, Jon</DisplayName>
        <AccountId>33</AccountId>
        <AccountType/>
      </UserInfo>
      <UserInfo>
        <DisplayName>Eder, Brian</DisplayName>
        <AccountId>34</AccountId>
        <AccountType/>
      </UserInfo>
      <UserInfo>
        <DisplayName>Fahey, Kathleen</DisplayName>
        <AccountId>35</AccountId>
        <AccountType/>
      </UserInfo>
      <UserInfo>
        <DisplayName>Hogrefe, Christian</DisplayName>
        <AccountId>11</AccountId>
        <AccountType/>
      </UserInfo>
      <UserInfo>
        <DisplayName>Appel, Keith Wyat</DisplayName>
        <AccountId>10</AccountId>
        <AccountType/>
      </UserInfo>
      <UserInfo>
        <DisplayName>Napelenok, Sergey</DisplayName>
        <AccountId>12</AccountId>
        <AccountType/>
      </UserInfo>
      <UserInfo>
        <DisplayName>Pouliot, George</DisplayName>
        <AccountId>13</AccountId>
        <AccountType/>
      </UserInfo>
    </SharedWithUsers>
  </documentManagement>
</p:properties>
</file>

<file path=customXml/item78.xml><?xml version="1.0" encoding="utf-8"?>
<EsriMapsInfo xmlns="ESRI.ArcGIS.Mapping.OfficeIntegration.PowerPointInfo">
  <Version>Version1</Version>
  <RequiresSignIn>False</RequiresSignIn>
</EsriMapsInfo>
</file>

<file path=customXml/item79.xml><?xml version="1.0" encoding="utf-8"?>
<EsriMapsInfo xmlns="ESRI.ArcGIS.Mapping.OfficeIntegration.PowerPointInfo">
  <Version>Version1</Version>
  <RequiresSignIn>False</RequiresSignIn>
</EsriMapsInfo>
</file>

<file path=customXml/item8.xml><?xml version="1.0" encoding="utf-8"?>
<EsriMapsInfo xmlns="ESRI.ArcGIS.Mapping.OfficeIntegration.PowerPointInfo">
  <Version>Version1</Version>
  <RequiresSignIn>False</RequiresSignIn>
</EsriMapsInfo>
</file>

<file path=customXml/item80.xml><?xml version="1.0" encoding="utf-8"?>
<EsriMapsInfo xmlns="ESRI.ArcGIS.Mapping.OfficeIntegration.PowerPointInfo">
  <Version>Version1</Version>
  <RequiresSignIn>False</RequiresSignIn>
</EsriMapsInfo>
</file>

<file path=customXml/item81.xml><?xml version="1.0" encoding="utf-8"?>
<EsriMapsInfo xmlns="ESRI.ArcGIS.Mapping.OfficeIntegration.PowerPointInfo">
  <Version>Version1</Version>
  <RequiresSignIn>False</RequiresSignIn>
</EsriMapsInfo>
</file>

<file path=customXml/item82.xml><?xml version="1.0" encoding="utf-8"?>
<EsriMapsInfo xmlns="ESRI.ArcGIS.Mapping.OfficeIntegration.PowerPointInfo">
  <Version>Version1</Version>
  <RequiresSignIn>False</RequiresSignIn>
</EsriMapsInfo>
</file>

<file path=customXml/item83.xml><?xml version="1.0" encoding="utf-8"?>
<EsriMapsInfo xmlns="ESRI.ArcGIS.Mapping.OfficeIntegration.PowerPointInfo">
  <Version>Version1</Version>
  <RequiresSignIn>False</RequiresSignIn>
</EsriMapsInfo>
</file>

<file path=customXml/item84.xml><?xml version="1.0" encoding="utf-8"?>
<EsriMapsInfo xmlns="ESRI.ArcGIS.Mapping.OfficeIntegration.PowerPointInfo">
  <Version>Version1</Version>
  <RequiresSignIn>False</RequiresSignIn>
</EsriMapsInfo>
</file>

<file path=customXml/item85.xml><?xml version="1.0" encoding="utf-8"?>
<EsriMapsInfo xmlns="ESRI.ArcGIS.Mapping.OfficeIntegration.PowerPointInfo">
  <Version>Version1</Version>
  <RequiresSignIn>False</RequiresSignIn>
</EsriMapsInfo>
</file>

<file path=customXml/item86.xml><?xml version="1.0" encoding="utf-8"?>
<EsriMapsInfo xmlns="ESRI.ArcGIS.Mapping.OfficeIntegration.PowerPointInfo">
  <Version>Version1</Version>
  <RequiresSignIn>False</RequiresSignIn>
</EsriMapsInfo>
</file>

<file path=customXml/item87.xml><?xml version="1.0" encoding="utf-8"?>
<EsriMapsInfo xmlns="ESRI.ArcGIS.Mapping.OfficeIntegration.PowerPointInfo">
  <Version>Version1</Version>
  <RequiresSignIn>False</RequiresSignIn>
</EsriMapsInfo>
</file>

<file path=customXml/item88.xml><?xml version="1.0" encoding="utf-8"?>
<EsriMapsInfo xmlns="ESRI.ArcGIS.Mapping.OfficeIntegration.PowerPointInfo">
  <Version>Version1</Version>
  <RequiresSignIn>False</RequiresSignIn>
</EsriMapsInfo>
</file>

<file path=customXml/item89.xml><?xml version="1.0" encoding="utf-8"?>
<?mso-contentType ?>
<FormTemplates xmlns="http://schemas.microsoft.com/sharepoint/v3/contenttype/forms">
  <Display>DocumentLibraryForm</Display>
  <Edit>DocumentLibraryForm</Edit>
  <New>DocumentLibraryForm</New>
</FormTemplates>
</file>

<file path=customXml/item9.xml><?xml version="1.0" encoding="utf-8"?>
<EsriMapsInfo xmlns="ESRI.ArcGIS.Mapping.OfficeIntegration.PowerPointInfo">
  <Version>Version1</Version>
  <RequiresSignIn>False</RequiresSignIn>
</EsriMapsInfo>
</file>

<file path=customXml/item90.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B9CBF613-672C-45B0-AD09-078075BE0D85}">
  <ds:schemaRefs>
    <ds:schemaRef ds:uri="ESRI.ArcGIS.Mapping.OfficeIntegration.PowerPointInfo"/>
  </ds:schemaRefs>
</ds:datastoreItem>
</file>

<file path=customXml/itemProps10.xml><?xml version="1.0" encoding="utf-8"?>
<ds:datastoreItem xmlns:ds="http://schemas.openxmlformats.org/officeDocument/2006/customXml" ds:itemID="{7B6D4C00-EA4D-49E4-9B93-BFDC1C39B8B1}">
  <ds:schemaRefs>
    <ds:schemaRef ds:uri="ESRI.ArcGIS.Mapping.OfficeIntegration.PowerPointInfo"/>
  </ds:schemaRefs>
</ds:datastoreItem>
</file>

<file path=customXml/itemProps11.xml><?xml version="1.0" encoding="utf-8"?>
<ds:datastoreItem xmlns:ds="http://schemas.openxmlformats.org/officeDocument/2006/customXml" ds:itemID="{F7CAE328-9A13-4A09-B837-33FD186B86C7}">
  <ds:schemaRefs>
    <ds:schemaRef ds:uri="ESRI.ArcGIS.Mapping.OfficeIntegration.PowerPointInfo"/>
  </ds:schemaRefs>
</ds:datastoreItem>
</file>

<file path=customXml/itemProps12.xml><?xml version="1.0" encoding="utf-8"?>
<ds:datastoreItem xmlns:ds="http://schemas.openxmlformats.org/officeDocument/2006/customXml" ds:itemID="{9BE93313-44AF-4F72-A45B-0371680FD02B}">
  <ds:schemaRefs>
    <ds:schemaRef ds:uri="ESRI.ArcGIS.Mapping.OfficeIntegration.PowerPointInfo"/>
  </ds:schemaRefs>
</ds:datastoreItem>
</file>

<file path=customXml/itemProps13.xml><?xml version="1.0" encoding="utf-8"?>
<ds:datastoreItem xmlns:ds="http://schemas.openxmlformats.org/officeDocument/2006/customXml" ds:itemID="{796F9E00-FDA8-4CFB-A12D-535419981015}">
  <ds:schemaRefs>
    <ds:schemaRef ds:uri="ESRI.ArcGIS.Mapping.OfficeIntegration.PowerPointInfo"/>
  </ds:schemaRefs>
</ds:datastoreItem>
</file>

<file path=customXml/itemProps14.xml><?xml version="1.0" encoding="utf-8"?>
<ds:datastoreItem xmlns:ds="http://schemas.openxmlformats.org/officeDocument/2006/customXml" ds:itemID="{DB8BB943-7891-4A23-A6B8-2A216DBD536F}">
  <ds:schemaRefs>
    <ds:schemaRef ds:uri="ESRI.ArcGIS.Mapping.OfficeIntegration.PowerPointInfo"/>
  </ds:schemaRefs>
</ds:datastoreItem>
</file>

<file path=customXml/itemProps15.xml><?xml version="1.0" encoding="utf-8"?>
<ds:datastoreItem xmlns:ds="http://schemas.openxmlformats.org/officeDocument/2006/customXml" ds:itemID="{44A9428F-0B34-4364-AAD5-BC53DD877765}">
  <ds:schemaRefs>
    <ds:schemaRef ds:uri="ESRI.ArcGIS.Mapping.OfficeIntegration.PowerPointInfo"/>
  </ds:schemaRefs>
</ds:datastoreItem>
</file>

<file path=customXml/itemProps16.xml><?xml version="1.0" encoding="utf-8"?>
<ds:datastoreItem xmlns:ds="http://schemas.openxmlformats.org/officeDocument/2006/customXml" ds:itemID="{5BB4AFCF-1F5F-49ED-AD27-077E84372844}">
  <ds:schemaRefs>
    <ds:schemaRef ds:uri="ESRI.ArcGIS.Mapping.OfficeIntegration.PowerPointInfo"/>
  </ds:schemaRefs>
</ds:datastoreItem>
</file>

<file path=customXml/itemProps17.xml><?xml version="1.0" encoding="utf-8"?>
<ds:datastoreItem xmlns:ds="http://schemas.openxmlformats.org/officeDocument/2006/customXml" ds:itemID="{0998660C-DD62-485B-A7A8-0A5DB53A5E13}">
  <ds:schemaRefs>
    <ds:schemaRef ds:uri="ESRI.ArcGIS.Mapping.OfficeIntegration.PowerPointInfo"/>
  </ds:schemaRefs>
</ds:datastoreItem>
</file>

<file path=customXml/itemProps18.xml><?xml version="1.0" encoding="utf-8"?>
<ds:datastoreItem xmlns:ds="http://schemas.openxmlformats.org/officeDocument/2006/customXml" ds:itemID="{5A994C79-B163-4780-AACE-BC24D8E44D7B}">
  <ds:schemaRefs>
    <ds:schemaRef ds:uri="ESRI.ArcGIS.Mapping.OfficeIntegration.PowerPointInfo"/>
  </ds:schemaRefs>
</ds:datastoreItem>
</file>

<file path=customXml/itemProps19.xml><?xml version="1.0" encoding="utf-8"?>
<ds:datastoreItem xmlns:ds="http://schemas.openxmlformats.org/officeDocument/2006/customXml" ds:itemID="{5AABD071-4B05-48B6-BCF7-37BD702C39C1}">
  <ds:schemaRefs>
    <ds:schemaRef ds:uri="ESRI.ArcGIS.Mapping.OfficeIntegration.PowerPointInfo"/>
  </ds:schemaRefs>
</ds:datastoreItem>
</file>

<file path=customXml/itemProps2.xml><?xml version="1.0" encoding="utf-8"?>
<ds:datastoreItem xmlns:ds="http://schemas.openxmlformats.org/officeDocument/2006/customXml" ds:itemID="{146E2EC1-8E55-4B30-80AF-1DDB34980E98}">
  <ds:schemaRefs>
    <ds:schemaRef ds:uri="ESRI.ArcGIS.Mapping.OfficeIntegration.PowerPointInfo"/>
  </ds:schemaRefs>
</ds:datastoreItem>
</file>

<file path=customXml/itemProps20.xml><?xml version="1.0" encoding="utf-8"?>
<ds:datastoreItem xmlns:ds="http://schemas.openxmlformats.org/officeDocument/2006/customXml" ds:itemID="{C0D07313-02A5-4C2B-917E-B64372B9DF52}">
  <ds:schemaRefs>
    <ds:schemaRef ds:uri="ESRI.ArcGIS.Mapping.OfficeIntegration.PowerPointInfo"/>
  </ds:schemaRefs>
</ds:datastoreItem>
</file>

<file path=customXml/itemProps21.xml><?xml version="1.0" encoding="utf-8"?>
<ds:datastoreItem xmlns:ds="http://schemas.openxmlformats.org/officeDocument/2006/customXml" ds:itemID="{BB1BE797-287A-4ED1-969A-93FAD459D358}">
  <ds:schemaRefs>
    <ds:schemaRef ds:uri="ESRI.ArcGIS.Mapping.OfficeIntegration.PowerPointInfo"/>
  </ds:schemaRefs>
</ds:datastoreItem>
</file>

<file path=customXml/itemProps22.xml><?xml version="1.0" encoding="utf-8"?>
<ds:datastoreItem xmlns:ds="http://schemas.openxmlformats.org/officeDocument/2006/customXml" ds:itemID="{DA3BF408-7EB9-423D-952C-58A07BC640D1}">
  <ds:schemaRefs>
    <ds:schemaRef ds:uri="ESRI.ArcGIS.Mapping.OfficeIntegration.PowerPointInfo"/>
  </ds:schemaRefs>
</ds:datastoreItem>
</file>

<file path=customXml/itemProps23.xml><?xml version="1.0" encoding="utf-8"?>
<ds:datastoreItem xmlns:ds="http://schemas.openxmlformats.org/officeDocument/2006/customXml" ds:itemID="{35763291-0038-41D8-AA1F-0906C1AFC826}">
  <ds:schemaRefs>
    <ds:schemaRef ds:uri="ESRI.ArcGIS.Mapping.OfficeIntegration.PowerPointInfo"/>
  </ds:schemaRefs>
</ds:datastoreItem>
</file>

<file path=customXml/itemProps24.xml><?xml version="1.0" encoding="utf-8"?>
<ds:datastoreItem xmlns:ds="http://schemas.openxmlformats.org/officeDocument/2006/customXml" ds:itemID="{A14F2BE3-3870-46DA-A8BF-68CE5E660B53}">
  <ds:schemaRefs>
    <ds:schemaRef ds:uri="ESRI.ArcGIS.Mapping.OfficeIntegration.PowerPointInfo"/>
  </ds:schemaRefs>
</ds:datastoreItem>
</file>

<file path=customXml/itemProps25.xml><?xml version="1.0" encoding="utf-8"?>
<ds:datastoreItem xmlns:ds="http://schemas.openxmlformats.org/officeDocument/2006/customXml" ds:itemID="{8FB9AE3E-F0CD-4233-8FF9-B6E281C9F7CC}">
  <ds:schemaRefs>
    <ds:schemaRef ds:uri="ESRI.ArcGIS.Mapping.OfficeIntegration.PowerPointInfo"/>
  </ds:schemaRefs>
</ds:datastoreItem>
</file>

<file path=customXml/itemProps26.xml><?xml version="1.0" encoding="utf-8"?>
<ds:datastoreItem xmlns:ds="http://schemas.openxmlformats.org/officeDocument/2006/customXml" ds:itemID="{315DA08A-1ADA-4B37-B67A-3EF07F0A9544}">
  <ds:schemaRefs>
    <ds:schemaRef ds:uri="ESRI.ArcGIS.Mapping.OfficeIntegration.PowerPointInfo"/>
  </ds:schemaRefs>
</ds:datastoreItem>
</file>

<file path=customXml/itemProps27.xml><?xml version="1.0" encoding="utf-8"?>
<ds:datastoreItem xmlns:ds="http://schemas.openxmlformats.org/officeDocument/2006/customXml" ds:itemID="{1B9BF9C8-1BFA-469B-83F6-0DE32B278E6A}">
  <ds:schemaRefs>
    <ds:schemaRef ds:uri="ESRI.ArcGIS.Mapping.OfficeIntegration.PowerPointInfo"/>
  </ds:schemaRefs>
</ds:datastoreItem>
</file>

<file path=customXml/itemProps28.xml><?xml version="1.0" encoding="utf-8"?>
<ds:datastoreItem xmlns:ds="http://schemas.openxmlformats.org/officeDocument/2006/customXml" ds:itemID="{408BF2CC-38A9-4A77-A957-BBFB4662F10A}">
  <ds:schemaRefs>
    <ds:schemaRef ds:uri="ESRI.ArcGIS.Mapping.OfficeIntegration.PowerPointInfo"/>
  </ds:schemaRefs>
</ds:datastoreItem>
</file>

<file path=customXml/itemProps29.xml><?xml version="1.0" encoding="utf-8"?>
<ds:datastoreItem xmlns:ds="http://schemas.openxmlformats.org/officeDocument/2006/customXml" ds:itemID="{C6A5FA91-F799-4B25-88DC-ED8D5B0F5CA1}">
  <ds:schemaRefs>
    <ds:schemaRef ds:uri="ESRI.ArcGIS.Mapping.OfficeIntegration.PowerPointInfo"/>
  </ds:schemaRefs>
</ds:datastoreItem>
</file>

<file path=customXml/itemProps3.xml><?xml version="1.0" encoding="utf-8"?>
<ds:datastoreItem xmlns:ds="http://schemas.openxmlformats.org/officeDocument/2006/customXml" ds:itemID="{D9409EA6-E5AF-4C12-976C-47B2CB9883A9}">
  <ds:schemaRefs>
    <ds:schemaRef ds:uri="ESRI.ArcGIS.Mapping.OfficeIntegration.PowerPointInfo"/>
  </ds:schemaRefs>
</ds:datastoreItem>
</file>

<file path=customXml/itemProps30.xml><?xml version="1.0" encoding="utf-8"?>
<ds:datastoreItem xmlns:ds="http://schemas.openxmlformats.org/officeDocument/2006/customXml" ds:itemID="{45041C2B-DDE1-4028-8805-FDC2253BCDB8}">
  <ds:schemaRefs>
    <ds:schemaRef ds:uri="ESRI.ArcGIS.Mapping.OfficeIntegration.PowerPointInfo"/>
  </ds:schemaRefs>
</ds:datastoreItem>
</file>

<file path=customXml/itemProps31.xml><?xml version="1.0" encoding="utf-8"?>
<ds:datastoreItem xmlns:ds="http://schemas.openxmlformats.org/officeDocument/2006/customXml" ds:itemID="{3EF097B7-DA06-4E7C-8BE3-26D27CFAC4DA}">
  <ds:schemaRefs>
    <ds:schemaRef ds:uri="ESRI.ArcGIS.Mapping.OfficeIntegration.PowerPointInfo"/>
  </ds:schemaRefs>
</ds:datastoreItem>
</file>

<file path=customXml/itemProps32.xml><?xml version="1.0" encoding="utf-8"?>
<ds:datastoreItem xmlns:ds="http://schemas.openxmlformats.org/officeDocument/2006/customXml" ds:itemID="{C57D324C-0C4B-47B7-8470-B774249753E8}">
  <ds:schemaRefs>
    <ds:schemaRef ds:uri="ESRI.ArcGIS.Mapping.OfficeIntegration.PowerPointInfo"/>
  </ds:schemaRefs>
</ds:datastoreItem>
</file>

<file path=customXml/itemProps33.xml><?xml version="1.0" encoding="utf-8"?>
<ds:datastoreItem xmlns:ds="http://schemas.openxmlformats.org/officeDocument/2006/customXml" ds:itemID="{9B27112D-2704-4362-BC0B-FC55DF4C3C68}">
  <ds:schemaRefs>
    <ds:schemaRef ds:uri="ESRI.ArcGIS.Mapping.OfficeIntegration.PowerPointInfo"/>
  </ds:schemaRefs>
</ds:datastoreItem>
</file>

<file path=customXml/itemProps34.xml><?xml version="1.0" encoding="utf-8"?>
<ds:datastoreItem xmlns:ds="http://schemas.openxmlformats.org/officeDocument/2006/customXml" ds:itemID="{249A4E90-9222-4467-A3EA-4BBA961E9081}">
  <ds:schemaRefs>
    <ds:schemaRef ds:uri="ESRI.ArcGIS.Mapping.OfficeIntegration.PowerPointInfo"/>
  </ds:schemaRefs>
</ds:datastoreItem>
</file>

<file path=customXml/itemProps35.xml><?xml version="1.0" encoding="utf-8"?>
<ds:datastoreItem xmlns:ds="http://schemas.openxmlformats.org/officeDocument/2006/customXml" ds:itemID="{7C894E29-EB15-4280-B15A-775EBFA89547}">
  <ds:schemaRefs>
    <ds:schemaRef ds:uri="ESRI.ArcGIS.Mapping.OfficeIntegration.PowerPointInfo"/>
  </ds:schemaRefs>
</ds:datastoreItem>
</file>

<file path=customXml/itemProps36.xml><?xml version="1.0" encoding="utf-8"?>
<ds:datastoreItem xmlns:ds="http://schemas.openxmlformats.org/officeDocument/2006/customXml" ds:itemID="{A2E8DA8B-A6FF-4620-BA3F-968D06BD696F}">
  <ds:schemaRefs>
    <ds:schemaRef ds:uri="ESRI.ArcGIS.Mapping.OfficeIntegration.PowerPointInfo"/>
  </ds:schemaRefs>
</ds:datastoreItem>
</file>

<file path=customXml/itemProps37.xml><?xml version="1.0" encoding="utf-8"?>
<ds:datastoreItem xmlns:ds="http://schemas.openxmlformats.org/officeDocument/2006/customXml" ds:itemID="{A9ABE0D0-C373-4AC6-87BB-0121484E33A6}">
  <ds:schemaRefs>
    <ds:schemaRef ds:uri="ESRI.ArcGIS.Mapping.OfficeIntegration.PowerPointInfo"/>
  </ds:schemaRefs>
</ds:datastoreItem>
</file>

<file path=customXml/itemProps38.xml><?xml version="1.0" encoding="utf-8"?>
<ds:datastoreItem xmlns:ds="http://schemas.openxmlformats.org/officeDocument/2006/customXml" ds:itemID="{F1A5C6B6-2AFF-4B79-A2D9-9481451B35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ffa91fb-a0ff-4ac5-b2db-65c790d184a4"/>
    <ds:schemaRef ds:uri="http://schemas.microsoft.com/sharepoint.v3"/>
    <ds:schemaRef ds:uri="http://schemas.microsoft.com/sharepoint/v3/fields"/>
    <ds:schemaRef ds:uri="f15e4d92-675c-4df7-a5c5-11f59c7da36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9.xml><?xml version="1.0" encoding="utf-8"?>
<ds:datastoreItem xmlns:ds="http://schemas.openxmlformats.org/officeDocument/2006/customXml" ds:itemID="{AC6B4040-C0D6-44FB-AB1C-BA999590C648}">
  <ds:schemaRefs>
    <ds:schemaRef ds:uri="ESRI.ArcGIS.Mapping.OfficeIntegration.PowerPointInfo"/>
  </ds:schemaRefs>
</ds:datastoreItem>
</file>

<file path=customXml/itemProps4.xml><?xml version="1.0" encoding="utf-8"?>
<ds:datastoreItem xmlns:ds="http://schemas.openxmlformats.org/officeDocument/2006/customXml" ds:itemID="{80623156-FA21-418D-B195-76CD5A97C056}">
  <ds:schemaRefs>
    <ds:schemaRef ds:uri="ESRI.ArcGIS.Mapping.OfficeIntegration.PowerPointInfo"/>
  </ds:schemaRefs>
</ds:datastoreItem>
</file>

<file path=customXml/itemProps40.xml><?xml version="1.0" encoding="utf-8"?>
<ds:datastoreItem xmlns:ds="http://schemas.openxmlformats.org/officeDocument/2006/customXml" ds:itemID="{F6E5DB3A-9493-463F-A985-59F175A6E83F}">
  <ds:schemaRefs>
    <ds:schemaRef ds:uri="ESRI.ArcGIS.Mapping.OfficeIntegration.PowerPointInfo"/>
  </ds:schemaRefs>
</ds:datastoreItem>
</file>

<file path=customXml/itemProps41.xml><?xml version="1.0" encoding="utf-8"?>
<ds:datastoreItem xmlns:ds="http://schemas.openxmlformats.org/officeDocument/2006/customXml" ds:itemID="{93C94B76-4714-4189-9FB8-041496DE05AD}">
  <ds:schemaRefs>
    <ds:schemaRef ds:uri="ESRI.ArcGIS.Mapping.OfficeIntegration.PowerPointInfo"/>
  </ds:schemaRefs>
</ds:datastoreItem>
</file>

<file path=customXml/itemProps42.xml><?xml version="1.0" encoding="utf-8"?>
<ds:datastoreItem xmlns:ds="http://schemas.openxmlformats.org/officeDocument/2006/customXml" ds:itemID="{26C5F716-C41B-430D-882D-48DF4365B52F}">
  <ds:schemaRefs>
    <ds:schemaRef ds:uri="Microsoft.SharePoint.Taxonomy.ContentTypeSync"/>
  </ds:schemaRefs>
</ds:datastoreItem>
</file>

<file path=customXml/itemProps43.xml><?xml version="1.0" encoding="utf-8"?>
<ds:datastoreItem xmlns:ds="http://schemas.openxmlformats.org/officeDocument/2006/customXml" ds:itemID="{47635C13-D5D6-483F-824F-C0E060AD8047}">
  <ds:schemaRefs>
    <ds:schemaRef ds:uri="ESRI.ArcGIS.Mapping.OfficeIntegration.PowerPointInfo"/>
  </ds:schemaRefs>
</ds:datastoreItem>
</file>

<file path=customXml/itemProps44.xml><?xml version="1.0" encoding="utf-8"?>
<ds:datastoreItem xmlns:ds="http://schemas.openxmlformats.org/officeDocument/2006/customXml" ds:itemID="{39FD4C19-E479-4299-BE94-B6A67E5ED956}">
  <ds:schemaRefs>
    <ds:schemaRef ds:uri="ESRI.ArcGIS.Mapping.OfficeIntegration.PowerPointInfo"/>
  </ds:schemaRefs>
</ds:datastoreItem>
</file>

<file path=customXml/itemProps45.xml><?xml version="1.0" encoding="utf-8"?>
<ds:datastoreItem xmlns:ds="http://schemas.openxmlformats.org/officeDocument/2006/customXml" ds:itemID="{7082D7D3-38D7-4668-AF16-C350D714D46F}">
  <ds:schemaRefs>
    <ds:schemaRef ds:uri="ESRI.ArcGIS.Mapping.OfficeIntegration.PowerPointInfo"/>
  </ds:schemaRefs>
</ds:datastoreItem>
</file>

<file path=customXml/itemProps46.xml><?xml version="1.0" encoding="utf-8"?>
<ds:datastoreItem xmlns:ds="http://schemas.openxmlformats.org/officeDocument/2006/customXml" ds:itemID="{91AAD220-A183-40EC-A80E-D0B9CEBD5F87}">
  <ds:schemaRefs>
    <ds:schemaRef ds:uri="ESRI.ArcGIS.Mapping.OfficeIntegration.PowerPointInfo"/>
  </ds:schemaRefs>
</ds:datastoreItem>
</file>

<file path=customXml/itemProps47.xml><?xml version="1.0" encoding="utf-8"?>
<ds:datastoreItem xmlns:ds="http://schemas.openxmlformats.org/officeDocument/2006/customXml" ds:itemID="{BBA55A74-DEF4-4064-AB7D-DCF8DC5FB25B}">
  <ds:schemaRefs>
    <ds:schemaRef ds:uri="ESRI.ArcGIS.Mapping.OfficeIntegration.PowerPointInfo"/>
  </ds:schemaRefs>
</ds:datastoreItem>
</file>

<file path=customXml/itemProps48.xml><?xml version="1.0" encoding="utf-8"?>
<ds:datastoreItem xmlns:ds="http://schemas.openxmlformats.org/officeDocument/2006/customXml" ds:itemID="{44CF6D93-30CE-4E71-ACE9-1E55F0B60188}">
  <ds:schemaRefs>
    <ds:schemaRef ds:uri="ESRI.ArcGIS.Mapping.OfficeIntegration.PowerPointInfo"/>
  </ds:schemaRefs>
</ds:datastoreItem>
</file>

<file path=customXml/itemProps49.xml><?xml version="1.0" encoding="utf-8"?>
<ds:datastoreItem xmlns:ds="http://schemas.openxmlformats.org/officeDocument/2006/customXml" ds:itemID="{8B2EE741-B082-4BF0-B6C9-7E0509F63A95}">
  <ds:schemaRefs>
    <ds:schemaRef ds:uri="ESRI.ArcGIS.Mapping.OfficeIntegration.PowerPointInfo"/>
  </ds:schemaRefs>
</ds:datastoreItem>
</file>

<file path=customXml/itemProps5.xml><?xml version="1.0" encoding="utf-8"?>
<ds:datastoreItem xmlns:ds="http://schemas.openxmlformats.org/officeDocument/2006/customXml" ds:itemID="{FAEDD918-FBE2-4293-A74B-4415606DCB4C}">
  <ds:schemaRefs>
    <ds:schemaRef ds:uri="ESRI.ArcGIS.Mapping.OfficeIntegration.PowerPointInfo"/>
  </ds:schemaRefs>
</ds:datastoreItem>
</file>

<file path=customXml/itemProps50.xml><?xml version="1.0" encoding="utf-8"?>
<ds:datastoreItem xmlns:ds="http://schemas.openxmlformats.org/officeDocument/2006/customXml" ds:itemID="{D4056B8B-FB5B-4EF1-AC92-DC5B2AE5A11F}">
  <ds:schemaRefs>
    <ds:schemaRef ds:uri="ESRI.ArcGIS.Mapping.OfficeIntegration.PowerPointInfo"/>
  </ds:schemaRefs>
</ds:datastoreItem>
</file>

<file path=customXml/itemProps51.xml><?xml version="1.0" encoding="utf-8"?>
<ds:datastoreItem xmlns:ds="http://schemas.openxmlformats.org/officeDocument/2006/customXml" ds:itemID="{0B803A5B-E88B-4298-AE67-C446BD18C50C}">
  <ds:schemaRefs>
    <ds:schemaRef ds:uri="ESRI.ArcGIS.Mapping.OfficeIntegration.PowerPointInfo"/>
  </ds:schemaRefs>
</ds:datastoreItem>
</file>

<file path=customXml/itemProps52.xml><?xml version="1.0" encoding="utf-8"?>
<ds:datastoreItem xmlns:ds="http://schemas.openxmlformats.org/officeDocument/2006/customXml" ds:itemID="{26E49A8A-319F-43E0-BDF9-39FB20118266}">
  <ds:schemaRefs>
    <ds:schemaRef ds:uri="ESRI.ArcGIS.Mapping.OfficeIntegration.PowerPointInfo"/>
  </ds:schemaRefs>
</ds:datastoreItem>
</file>

<file path=customXml/itemProps53.xml><?xml version="1.0" encoding="utf-8"?>
<ds:datastoreItem xmlns:ds="http://schemas.openxmlformats.org/officeDocument/2006/customXml" ds:itemID="{B8788B1E-6FAE-43CC-97D7-CFE6495D586C}">
  <ds:schemaRefs>
    <ds:schemaRef ds:uri="ESRI.ArcGIS.Mapping.OfficeIntegration.PowerPointInfo"/>
  </ds:schemaRefs>
</ds:datastoreItem>
</file>

<file path=customXml/itemProps54.xml><?xml version="1.0" encoding="utf-8"?>
<ds:datastoreItem xmlns:ds="http://schemas.openxmlformats.org/officeDocument/2006/customXml" ds:itemID="{D281F200-45D3-4CE8-B062-A0D51D91029F}">
  <ds:schemaRefs>
    <ds:schemaRef ds:uri="ESRI.ArcGIS.Mapping.OfficeIntegration.PowerPointInfo"/>
  </ds:schemaRefs>
</ds:datastoreItem>
</file>

<file path=customXml/itemProps55.xml><?xml version="1.0" encoding="utf-8"?>
<ds:datastoreItem xmlns:ds="http://schemas.openxmlformats.org/officeDocument/2006/customXml" ds:itemID="{5185B38F-75FF-40EB-BE5A-FBB03F0BDF70}">
  <ds:schemaRefs>
    <ds:schemaRef ds:uri="ESRI.ArcGIS.Mapping.OfficeIntegration.PowerPointInfo"/>
  </ds:schemaRefs>
</ds:datastoreItem>
</file>

<file path=customXml/itemProps56.xml><?xml version="1.0" encoding="utf-8"?>
<ds:datastoreItem xmlns:ds="http://schemas.openxmlformats.org/officeDocument/2006/customXml" ds:itemID="{5F3DA48C-B184-4E63-B36A-E4D801039A22}">
  <ds:schemaRefs>
    <ds:schemaRef ds:uri="ESRI.ArcGIS.Mapping.OfficeIntegration.PowerPointInfo"/>
  </ds:schemaRefs>
</ds:datastoreItem>
</file>

<file path=customXml/itemProps57.xml><?xml version="1.0" encoding="utf-8"?>
<ds:datastoreItem xmlns:ds="http://schemas.openxmlformats.org/officeDocument/2006/customXml" ds:itemID="{EB9D7DA3-105B-4A29-B2E9-A78A1C1F2E3B}">
  <ds:schemaRefs>
    <ds:schemaRef ds:uri="ESRI.ArcGIS.Mapping.OfficeIntegration.PowerPointInfo"/>
  </ds:schemaRefs>
</ds:datastoreItem>
</file>

<file path=customXml/itemProps58.xml><?xml version="1.0" encoding="utf-8"?>
<ds:datastoreItem xmlns:ds="http://schemas.openxmlformats.org/officeDocument/2006/customXml" ds:itemID="{2C14CE17-4229-4DE8-ACA4-FC7C95CD4637}">
  <ds:schemaRefs>
    <ds:schemaRef ds:uri="ESRI.ArcGIS.Mapping.OfficeIntegration.PowerPointInfo"/>
  </ds:schemaRefs>
</ds:datastoreItem>
</file>

<file path=customXml/itemProps59.xml><?xml version="1.0" encoding="utf-8"?>
<ds:datastoreItem xmlns:ds="http://schemas.openxmlformats.org/officeDocument/2006/customXml" ds:itemID="{F63F1646-293B-49C3-9FDD-6191B7A43177}">
  <ds:schemaRefs>
    <ds:schemaRef ds:uri="ESRI.ArcGIS.Mapping.OfficeIntegration.PowerPointInfo"/>
  </ds:schemaRefs>
</ds:datastoreItem>
</file>

<file path=customXml/itemProps6.xml><?xml version="1.0" encoding="utf-8"?>
<ds:datastoreItem xmlns:ds="http://schemas.openxmlformats.org/officeDocument/2006/customXml" ds:itemID="{9B42CFBB-EB3E-4CBB-9766-672A4BB214E8}">
  <ds:schemaRefs>
    <ds:schemaRef ds:uri="ESRI.ArcGIS.Mapping.OfficeIntegration.PowerPointInfo"/>
  </ds:schemaRefs>
</ds:datastoreItem>
</file>

<file path=customXml/itemProps60.xml><?xml version="1.0" encoding="utf-8"?>
<ds:datastoreItem xmlns:ds="http://schemas.openxmlformats.org/officeDocument/2006/customXml" ds:itemID="{6C23F7EB-699E-4701-A086-B5DDA04718BC}">
  <ds:schemaRefs>
    <ds:schemaRef ds:uri="ESRI.ArcGIS.Mapping.OfficeIntegration.PowerPointInfo"/>
  </ds:schemaRefs>
</ds:datastoreItem>
</file>

<file path=customXml/itemProps61.xml><?xml version="1.0" encoding="utf-8"?>
<ds:datastoreItem xmlns:ds="http://schemas.openxmlformats.org/officeDocument/2006/customXml" ds:itemID="{C541A43F-31C9-4945-A8DA-0870051E7D72}">
  <ds:schemaRefs>
    <ds:schemaRef ds:uri="ESRI.ArcGIS.Mapping.OfficeIntegration.PowerPointInfo"/>
  </ds:schemaRefs>
</ds:datastoreItem>
</file>

<file path=customXml/itemProps62.xml><?xml version="1.0" encoding="utf-8"?>
<ds:datastoreItem xmlns:ds="http://schemas.openxmlformats.org/officeDocument/2006/customXml" ds:itemID="{E9554BF5-73A7-4DA1-BDE5-00A6A579ACD3}">
  <ds:schemaRefs>
    <ds:schemaRef ds:uri="ESRI.ArcGIS.Mapping.OfficeIntegration.PowerPointInfo"/>
  </ds:schemaRefs>
</ds:datastoreItem>
</file>

<file path=customXml/itemProps63.xml><?xml version="1.0" encoding="utf-8"?>
<ds:datastoreItem xmlns:ds="http://schemas.openxmlformats.org/officeDocument/2006/customXml" ds:itemID="{AB71455D-8125-4DFE-9321-D8EEE21CE38C}">
  <ds:schemaRefs>
    <ds:schemaRef ds:uri="ESRI.ArcGIS.Mapping.OfficeIntegration.PowerPointInfo"/>
  </ds:schemaRefs>
</ds:datastoreItem>
</file>

<file path=customXml/itemProps64.xml><?xml version="1.0" encoding="utf-8"?>
<ds:datastoreItem xmlns:ds="http://schemas.openxmlformats.org/officeDocument/2006/customXml" ds:itemID="{1593BCF3-3B3B-4591-9625-FEB98DF17119}">
  <ds:schemaRefs>
    <ds:schemaRef ds:uri="ESRI.ArcGIS.Mapping.OfficeIntegration.PowerPointInfo"/>
  </ds:schemaRefs>
</ds:datastoreItem>
</file>

<file path=customXml/itemProps65.xml><?xml version="1.0" encoding="utf-8"?>
<ds:datastoreItem xmlns:ds="http://schemas.openxmlformats.org/officeDocument/2006/customXml" ds:itemID="{5B5C52E9-59D5-4B85-B57F-960F5BE08BA3}">
  <ds:schemaRefs>
    <ds:schemaRef ds:uri="ESRI.ArcGIS.Mapping.OfficeIntegration.PowerPointInfo"/>
  </ds:schemaRefs>
</ds:datastoreItem>
</file>

<file path=customXml/itemProps66.xml><?xml version="1.0" encoding="utf-8"?>
<ds:datastoreItem xmlns:ds="http://schemas.openxmlformats.org/officeDocument/2006/customXml" ds:itemID="{60EC7269-BE38-43BC-BD24-C32E2605B2B1}">
  <ds:schemaRefs>
    <ds:schemaRef ds:uri="ESRI.ArcGIS.Mapping.OfficeIntegration.PowerPointInfo"/>
  </ds:schemaRefs>
</ds:datastoreItem>
</file>

<file path=customXml/itemProps67.xml><?xml version="1.0" encoding="utf-8"?>
<ds:datastoreItem xmlns:ds="http://schemas.openxmlformats.org/officeDocument/2006/customXml" ds:itemID="{1DB4353A-E9DA-4100-B0F9-C7B7848F7EF5}">
  <ds:schemaRefs>
    <ds:schemaRef ds:uri="ESRI.ArcGIS.Mapping.OfficeIntegration.PowerPointInfo"/>
  </ds:schemaRefs>
</ds:datastoreItem>
</file>

<file path=customXml/itemProps68.xml><?xml version="1.0" encoding="utf-8"?>
<ds:datastoreItem xmlns:ds="http://schemas.openxmlformats.org/officeDocument/2006/customXml" ds:itemID="{6330EF11-F807-493C-AF7F-2D96028EF5BC}">
  <ds:schemaRefs>
    <ds:schemaRef ds:uri="ESRI.ArcGIS.Mapping.OfficeIntegration.PowerPointInfo"/>
  </ds:schemaRefs>
</ds:datastoreItem>
</file>

<file path=customXml/itemProps69.xml><?xml version="1.0" encoding="utf-8"?>
<ds:datastoreItem xmlns:ds="http://schemas.openxmlformats.org/officeDocument/2006/customXml" ds:itemID="{462918E8-5030-4FA8-9F6C-F29E1B2175C0}">
  <ds:schemaRefs>
    <ds:schemaRef ds:uri="ESRI.ArcGIS.Mapping.OfficeIntegration.PowerPointInfo"/>
  </ds:schemaRefs>
</ds:datastoreItem>
</file>

<file path=customXml/itemProps7.xml><?xml version="1.0" encoding="utf-8"?>
<ds:datastoreItem xmlns:ds="http://schemas.openxmlformats.org/officeDocument/2006/customXml" ds:itemID="{D2BEBDB2-8348-439D-B19B-6A2FCD155E40}">
  <ds:schemaRefs>
    <ds:schemaRef ds:uri="ESRI.ArcGIS.Mapping.OfficeIntegration.PowerPointInfo"/>
  </ds:schemaRefs>
</ds:datastoreItem>
</file>

<file path=customXml/itemProps70.xml><?xml version="1.0" encoding="utf-8"?>
<ds:datastoreItem xmlns:ds="http://schemas.openxmlformats.org/officeDocument/2006/customXml" ds:itemID="{66913E09-CDE2-4A6E-B6D6-897685E5A29E}">
  <ds:schemaRefs>
    <ds:schemaRef ds:uri="ESRI.ArcGIS.Mapping.OfficeIntegration.PowerPointInfo"/>
  </ds:schemaRefs>
</ds:datastoreItem>
</file>

<file path=customXml/itemProps71.xml><?xml version="1.0" encoding="utf-8"?>
<ds:datastoreItem xmlns:ds="http://schemas.openxmlformats.org/officeDocument/2006/customXml" ds:itemID="{19C19684-EFB3-406F-AF90-2EEEBAF42467}">
  <ds:schemaRefs>
    <ds:schemaRef ds:uri="ESRI.ArcGIS.Mapping.OfficeIntegration.PowerPointInfo"/>
  </ds:schemaRefs>
</ds:datastoreItem>
</file>

<file path=customXml/itemProps72.xml><?xml version="1.0" encoding="utf-8"?>
<ds:datastoreItem xmlns:ds="http://schemas.openxmlformats.org/officeDocument/2006/customXml" ds:itemID="{77EFB20B-ED6F-44FF-BFEA-20FCAA376C70}">
  <ds:schemaRefs>
    <ds:schemaRef ds:uri="ESRI.ArcGIS.Mapping.OfficeIntegration.PowerPointInfo"/>
  </ds:schemaRefs>
</ds:datastoreItem>
</file>

<file path=customXml/itemProps73.xml><?xml version="1.0" encoding="utf-8"?>
<ds:datastoreItem xmlns:ds="http://schemas.openxmlformats.org/officeDocument/2006/customXml" ds:itemID="{1EFCD6BF-E91F-4641-9AB2-2D6B6ED8CC9B}">
  <ds:schemaRefs>
    <ds:schemaRef ds:uri="ESRI.ArcGIS.Mapping.OfficeIntegration.PowerPointInfo"/>
  </ds:schemaRefs>
</ds:datastoreItem>
</file>

<file path=customXml/itemProps74.xml><?xml version="1.0" encoding="utf-8"?>
<ds:datastoreItem xmlns:ds="http://schemas.openxmlformats.org/officeDocument/2006/customXml" ds:itemID="{83DF7560-5CE6-43F9-91E2-19F6AF3F3601}">
  <ds:schemaRefs>
    <ds:schemaRef ds:uri="ESRI.ArcGIS.Mapping.OfficeIntegration.PowerPointInfo"/>
  </ds:schemaRefs>
</ds:datastoreItem>
</file>

<file path=customXml/itemProps75.xml><?xml version="1.0" encoding="utf-8"?>
<ds:datastoreItem xmlns:ds="http://schemas.openxmlformats.org/officeDocument/2006/customXml" ds:itemID="{814A292A-AAC1-467E-85F9-B07A83493270}">
  <ds:schemaRefs>
    <ds:schemaRef ds:uri="ESRI.ArcGIS.Mapping.OfficeIntegration.PowerPointInfo"/>
  </ds:schemaRefs>
</ds:datastoreItem>
</file>

<file path=customXml/itemProps76.xml><?xml version="1.0" encoding="utf-8"?>
<ds:datastoreItem xmlns:ds="http://schemas.openxmlformats.org/officeDocument/2006/customXml" ds:itemID="{77E9B12A-7B66-45D4-8EC7-FB8016A79D58}">
  <ds:schemaRefs>
    <ds:schemaRef ds:uri="ESRI.ArcGIS.Mapping.OfficeIntegration.PowerPointInfo"/>
  </ds:schemaRefs>
</ds:datastoreItem>
</file>

<file path=customXml/itemProps77.xml><?xml version="1.0" encoding="utf-8"?>
<ds:datastoreItem xmlns:ds="http://schemas.openxmlformats.org/officeDocument/2006/customXml" ds:itemID="{B288BB46-3E9A-4C4B-946F-DCEE10B40416}">
  <ds:schemaRefs>
    <ds:schemaRef ds:uri="http://schemas.microsoft.com/office/2006/documentManagement/types"/>
    <ds:schemaRef ds:uri="http://schemas.microsoft.com/office/2006/metadata/properties"/>
    <ds:schemaRef ds:uri="http://purl.org/dc/dcmitype/"/>
    <ds:schemaRef ds:uri="http://purl.org/dc/terms/"/>
    <ds:schemaRef ds:uri="http://schemas.microsoft.com/office/infopath/2007/PartnerControls"/>
    <ds:schemaRef ds:uri="4ffa91fb-a0ff-4ac5-b2db-65c790d184a4"/>
    <ds:schemaRef ds:uri="http://schemas.openxmlformats.org/package/2006/metadata/core-properties"/>
    <ds:schemaRef ds:uri="http://purl.org/dc/elements/1.1/"/>
    <ds:schemaRef ds:uri="f15e4d92-675c-4df7-a5c5-11f59c7da362"/>
    <ds:schemaRef ds:uri="http://schemas.microsoft.com/sharepoint/v3/fields"/>
    <ds:schemaRef ds:uri="http://schemas.microsoft.com/sharepoint.v3"/>
    <ds:schemaRef ds:uri="http://schemas.microsoft.com/sharepoint/v3"/>
    <ds:schemaRef ds:uri="http://www.w3.org/XML/1998/namespace"/>
  </ds:schemaRefs>
</ds:datastoreItem>
</file>

<file path=customXml/itemProps78.xml><?xml version="1.0" encoding="utf-8"?>
<ds:datastoreItem xmlns:ds="http://schemas.openxmlformats.org/officeDocument/2006/customXml" ds:itemID="{78BF6AAB-F683-4FA2-A0EA-B366B90EABE1}">
  <ds:schemaRefs>
    <ds:schemaRef ds:uri="ESRI.ArcGIS.Mapping.OfficeIntegration.PowerPointInfo"/>
  </ds:schemaRefs>
</ds:datastoreItem>
</file>

<file path=customXml/itemProps79.xml><?xml version="1.0" encoding="utf-8"?>
<ds:datastoreItem xmlns:ds="http://schemas.openxmlformats.org/officeDocument/2006/customXml" ds:itemID="{BF93F1CC-2D9B-4E8F-9561-5FD00E4FDC12}">
  <ds:schemaRefs>
    <ds:schemaRef ds:uri="ESRI.ArcGIS.Mapping.OfficeIntegration.PowerPointInfo"/>
  </ds:schemaRefs>
</ds:datastoreItem>
</file>

<file path=customXml/itemProps8.xml><?xml version="1.0" encoding="utf-8"?>
<ds:datastoreItem xmlns:ds="http://schemas.openxmlformats.org/officeDocument/2006/customXml" ds:itemID="{FC9B4089-8D9F-45C7-B7F6-B019D5CD1556}">
  <ds:schemaRefs>
    <ds:schemaRef ds:uri="ESRI.ArcGIS.Mapping.OfficeIntegration.PowerPointInfo"/>
  </ds:schemaRefs>
</ds:datastoreItem>
</file>

<file path=customXml/itemProps80.xml><?xml version="1.0" encoding="utf-8"?>
<ds:datastoreItem xmlns:ds="http://schemas.openxmlformats.org/officeDocument/2006/customXml" ds:itemID="{F3167F25-6C6A-49EE-B16C-25967E93AF2E}">
  <ds:schemaRefs>
    <ds:schemaRef ds:uri="ESRI.ArcGIS.Mapping.OfficeIntegration.PowerPointInfo"/>
  </ds:schemaRefs>
</ds:datastoreItem>
</file>

<file path=customXml/itemProps81.xml><?xml version="1.0" encoding="utf-8"?>
<ds:datastoreItem xmlns:ds="http://schemas.openxmlformats.org/officeDocument/2006/customXml" ds:itemID="{C7C69976-80BB-4CDD-9C1F-5DE6870B46D0}">
  <ds:schemaRefs>
    <ds:schemaRef ds:uri="ESRI.ArcGIS.Mapping.OfficeIntegration.PowerPointInfo"/>
  </ds:schemaRefs>
</ds:datastoreItem>
</file>

<file path=customXml/itemProps82.xml><?xml version="1.0" encoding="utf-8"?>
<ds:datastoreItem xmlns:ds="http://schemas.openxmlformats.org/officeDocument/2006/customXml" ds:itemID="{0B2389B2-E43B-4C7E-94D2-D28E1E20C48C}">
  <ds:schemaRefs>
    <ds:schemaRef ds:uri="ESRI.ArcGIS.Mapping.OfficeIntegration.PowerPointInfo"/>
  </ds:schemaRefs>
</ds:datastoreItem>
</file>

<file path=customXml/itemProps83.xml><?xml version="1.0" encoding="utf-8"?>
<ds:datastoreItem xmlns:ds="http://schemas.openxmlformats.org/officeDocument/2006/customXml" ds:itemID="{50499342-E1BF-43A9-BA55-593F31972107}">
  <ds:schemaRefs>
    <ds:schemaRef ds:uri="ESRI.ArcGIS.Mapping.OfficeIntegration.PowerPointInfo"/>
  </ds:schemaRefs>
</ds:datastoreItem>
</file>

<file path=customXml/itemProps84.xml><?xml version="1.0" encoding="utf-8"?>
<ds:datastoreItem xmlns:ds="http://schemas.openxmlformats.org/officeDocument/2006/customXml" ds:itemID="{DD68E601-5376-4DBA-B297-D54968B7AE91}">
  <ds:schemaRefs>
    <ds:schemaRef ds:uri="ESRI.ArcGIS.Mapping.OfficeIntegration.PowerPointInfo"/>
  </ds:schemaRefs>
</ds:datastoreItem>
</file>

<file path=customXml/itemProps85.xml><?xml version="1.0" encoding="utf-8"?>
<ds:datastoreItem xmlns:ds="http://schemas.openxmlformats.org/officeDocument/2006/customXml" ds:itemID="{457C5C49-7AB4-4191-B3AD-FE48D72313ED}">
  <ds:schemaRefs>
    <ds:schemaRef ds:uri="ESRI.ArcGIS.Mapping.OfficeIntegration.PowerPointInfo"/>
  </ds:schemaRefs>
</ds:datastoreItem>
</file>

<file path=customXml/itemProps86.xml><?xml version="1.0" encoding="utf-8"?>
<ds:datastoreItem xmlns:ds="http://schemas.openxmlformats.org/officeDocument/2006/customXml" ds:itemID="{6BD32590-0692-4E40-AB4F-0420562EADE7}">
  <ds:schemaRefs>
    <ds:schemaRef ds:uri="ESRI.ArcGIS.Mapping.OfficeIntegration.PowerPointInfo"/>
  </ds:schemaRefs>
</ds:datastoreItem>
</file>

<file path=customXml/itemProps87.xml><?xml version="1.0" encoding="utf-8"?>
<ds:datastoreItem xmlns:ds="http://schemas.openxmlformats.org/officeDocument/2006/customXml" ds:itemID="{8B3A55ED-D621-4E37-9F44-E4C632EAAEA7}">
  <ds:schemaRefs>
    <ds:schemaRef ds:uri="ESRI.ArcGIS.Mapping.OfficeIntegration.PowerPointInfo"/>
  </ds:schemaRefs>
</ds:datastoreItem>
</file>

<file path=customXml/itemProps88.xml><?xml version="1.0" encoding="utf-8"?>
<ds:datastoreItem xmlns:ds="http://schemas.openxmlformats.org/officeDocument/2006/customXml" ds:itemID="{763B0B36-53ED-4997-8669-58F99A4AFBC6}">
  <ds:schemaRefs>
    <ds:schemaRef ds:uri="ESRI.ArcGIS.Mapping.OfficeIntegration.PowerPointInfo"/>
  </ds:schemaRefs>
</ds:datastoreItem>
</file>

<file path=customXml/itemProps89.xml><?xml version="1.0" encoding="utf-8"?>
<ds:datastoreItem xmlns:ds="http://schemas.openxmlformats.org/officeDocument/2006/customXml" ds:itemID="{23A7CD4F-8F5B-4A1B-AF76-C556B3342577}">
  <ds:schemaRefs>
    <ds:schemaRef ds:uri="http://schemas.microsoft.com/sharepoint/v3/contenttype/forms"/>
  </ds:schemaRefs>
</ds:datastoreItem>
</file>

<file path=customXml/itemProps9.xml><?xml version="1.0" encoding="utf-8"?>
<ds:datastoreItem xmlns:ds="http://schemas.openxmlformats.org/officeDocument/2006/customXml" ds:itemID="{7E5EF9C7-BAFD-4269-9DEF-F5E47021CBAD}">
  <ds:schemaRefs>
    <ds:schemaRef ds:uri="ESRI.ArcGIS.Mapping.OfficeIntegration.PowerPointInfo"/>
  </ds:schemaRefs>
</ds:datastoreItem>
</file>

<file path=customXml/itemProps90.xml><?xml version="1.0" encoding="utf-8"?>
<ds:datastoreItem xmlns:ds="http://schemas.openxmlformats.org/officeDocument/2006/customXml" ds:itemID="{3264223C-3016-4A98-BB8B-AC26F333FD70}">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otalTime>14856</TotalTime>
  <Words>541</Words>
  <Application>Microsoft Office PowerPoint</Application>
  <PresentationFormat>Custom</PresentationFormat>
  <Paragraphs>37</Paragraphs>
  <Slides>1</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7" baseType="lpstr">
      <vt:lpstr>ＭＳ Ｐゴシック</vt:lpstr>
      <vt:lpstr>Arial</vt:lpstr>
      <vt:lpstr>Courier New</vt:lpstr>
      <vt:lpstr>ヒラギノ角ゴ Pro W3</vt:lpstr>
      <vt:lpstr>Blank Presentation</vt:lpstr>
      <vt:lpstr>Microsoft Equation 3.0</vt:lpstr>
      <vt:lpstr>PowerPoint Presentation</vt:lpstr>
    </vt:vector>
  </TitlesOfParts>
  <Company>JDG Communications,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 McIntyre</dc:creator>
  <cp:lastModifiedBy>Peter Nolan</cp:lastModifiedBy>
  <cp:revision>347</cp:revision>
  <cp:lastPrinted>2016-09-07T18:33:30Z</cp:lastPrinted>
  <dcterms:created xsi:type="dcterms:W3CDTF">2007-03-14T15:33:43Z</dcterms:created>
  <dcterms:modified xsi:type="dcterms:W3CDTF">2018-10-15T15:54:34Z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0x010100E0060F9EED823F46A9935F33F59E24F9</vt:lpwstr>
  </property>
  <property fmtid="{D5CDD505-2E9C-101B-9397-08002B2CF9AE}" pid="3" name="TaxKeyword">
    <vt:lpwstr/>
  </property>
  <property fmtid="{D5CDD505-2E9C-101B-9397-08002B2CF9AE}" pid="4" name="Document Type">
    <vt:lpwstr/>
  </property>
</Properties>
</file>

<file path=docProps/thumbnail.jpeg>
</file>